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Lst>
  <p:notesMasterIdLst>
    <p:notesMasterId r:id="rId19"/>
  </p:notesMasterIdLst>
  <p:sldIdLst>
    <p:sldId id="2013" r:id="rId3"/>
    <p:sldId id="2040" r:id="rId4"/>
    <p:sldId id="2041" r:id="rId5"/>
    <p:sldId id="261" r:id="rId6"/>
    <p:sldId id="2042" r:id="rId7"/>
    <p:sldId id="264" r:id="rId8"/>
    <p:sldId id="2043" r:id="rId9"/>
    <p:sldId id="2012" r:id="rId10"/>
    <p:sldId id="335" r:id="rId11"/>
    <p:sldId id="274" r:id="rId12"/>
    <p:sldId id="277" r:id="rId13"/>
    <p:sldId id="329" r:id="rId14"/>
    <p:sldId id="334" r:id="rId15"/>
    <p:sldId id="285" r:id="rId16"/>
    <p:sldId id="2044"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65398" autoAdjust="0"/>
  </p:normalViewPr>
  <p:slideViewPr>
    <p:cSldViewPr snapToGrid="0">
      <p:cViewPr>
        <p:scale>
          <a:sx n="50" d="100"/>
          <a:sy n="50" d="100"/>
        </p:scale>
        <p:origin x="1416" y="-24"/>
      </p:cViewPr>
      <p:guideLst/>
    </p:cSldViewPr>
  </p:slid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FA8C41-E94B-4C3A-90F7-A01F7ED7DF78}" type="datetimeFigureOut">
              <a:rPr lang="en-US" smtClean="0"/>
              <a:t>4/14/2020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F65729-78E5-4679-A410-9AFA5AD9582F}" type="slidenum">
              <a:rPr lang="en-US" smtClean="0"/>
              <a:t>‹#›</a:t>
            </a:fld>
            <a:endParaRPr lang="en-US"/>
          </a:p>
        </p:txBody>
      </p:sp>
    </p:spTree>
    <p:extLst>
      <p:ext uri="{BB962C8B-B14F-4D97-AF65-F5344CB8AC3E}">
        <p14:creationId xmlns:p14="http://schemas.microsoft.com/office/powerpoint/2010/main" val="15599445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ieee.org/content/dam/ieee-org/ieee/web/org/conferences/conference-template-a4.docx"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altLang="en-US" dirty="0"/>
              <a:t>Salah satu permasalahan utama yang dialami penulis selain menuangkan ide yang dimiliki dalam bentuk tulisan/karya ilmiah adalah merangkum ide yang dimiliki.</a:t>
            </a:r>
          </a:p>
          <a:p>
            <a:r>
              <a:rPr lang="en-US" altLang="en-US" dirty="0"/>
              <a:t>Merangkum ide yang dimaksud disini adalah bagaimana permasalahan utama yang akan diangkat dapat tetap fokus dan tidak melebar menjadi topik luas yang lain.</a:t>
            </a:r>
          </a:p>
          <a:p>
            <a:r>
              <a:rPr lang="en-US" altLang="en-US" dirty="0"/>
              <a:t>Dengan semakin meluasnya permasalahan, solusi/penyelesaian masalah akan semakin rumit dan tidak terfokus. </a:t>
            </a:r>
          </a:p>
          <a:p>
            <a:endParaRPr lang="en-US" altLang="en-US" dirty="0"/>
          </a:p>
          <a:p>
            <a:r>
              <a:rPr lang="en-US" altLang="en-US" dirty="0"/>
              <a:t>Solusi: Catat ide utama. Pastikan tidak meluas menjadi topik baru lain.</a:t>
            </a:r>
          </a:p>
          <a:p>
            <a:r>
              <a:rPr lang="en-US" altLang="en-US" dirty="0"/>
              <a:t>Penelitian/Membuat karya ilmiah apapun bentuknya TIDAK HARUS KOMPLEKS. </a:t>
            </a:r>
          </a:p>
          <a:p>
            <a:r>
              <a:rPr lang="en-US" altLang="en-US" dirty="0"/>
              <a:t>Intinya adalah kontribusi/state of the art/unsur kebaruan. Yang mana semua itu tdk harus menggunakan langkah2 yang rumit.</a:t>
            </a:r>
          </a:p>
          <a:p>
            <a:endParaRPr lang="en-US" altLang="en-US" dirty="0"/>
          </a:p>
          <a:p>
            <a:r>
              <a:rPr lang="en-US" altLang="en-US" dirty="0"/>
              <a:t>INGAT! Sederhana BUKAN BERARTI TIDAK BAIK.</a:t>
            </a:r>
          </a:p>
          <a:p>
            <a:r>
              <a:rPr lang="en-US" altLang="en-US" dirty="0"/>
              <a:t>Setelah menemukan ide/isu, coba selesaikan dengan solusi yg sesederhana mungkin, jika tidak memungkinkan, tingkatkan sedikit demi sedikit kompleksitas solusinya.</a:t>
            </a:r>
          </a:p>
        </p:txBody>
      </p:sp>
    </p:spTree>
    <p:extLst>
      <p:ext uri="{BB962C8B-B14F-4D97-AF65-F5344CB8AC3E}">
        <p14:creationId xmlns:p14="http://schemas.microsoft.com/office/powerpoint/2010/main" val="39783574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TIPS ANALISA:</a:t>
            </a:r>
          </a:p>
          <a:p>
            <a:pPr marL="171450" indent="-171450">
              <a:buFont typeface="Arial" panose="020B0604020202020204" pitchFamily="34" charset="0"/>
              <a:buChar char="•"/>
            </a:pPr>
            <a:r>
              <a:rPr lang="en-US" dirty="0"/>
              <a:t>Jika terdapat outlier/Fenomena baru, TETAP DISAMPAIKAN. </a:t>
            </a:r>
          </a:p>
          <a:p>
            <a:pPr marL="171450" indent="-171450">
              <a:buFont typeface="Arial" panose="020B0604020202020204" pitchFamily="34" charset="0"/>
              <a:buChar char="•"/>
            </a:pPr>
            <a:r>
              <a:rPr lang="en-US" dirty="0"/>
              <a:t>Analisa HARUS merupakan pemikiran orisinil penulis. JANGAN SAMPAI ADA PLAGIAT.</a:t>
            </a:r>
          </a:p>
        </p:txBody>
      </p:sp>
      <p:sp>
        <p:nvSpPr>
          <p:cNvPr id="4" name="Slide Number Placeholder 3"/>
          <p:cNvSpPr>
            <a:spLocks noGrp="1"/>
          </p:cNvSpPr>
          <p:nvPr>
            <p:ph type="sldNum" sz="quarter" idx="5"/>
          </p:nvPr>
        </p:nvSpPr>
        <p:spPr/>
        <p:txBody>
          <a:bodyPr/>
          <a:lstStyle/>
          <a:p>
            <a:fld id="{ACF65729-78E5-4679-A410-9AFA5AD9582F}" type="slidenum">
              <a:rPr lang="en-US" smtClean="0"/>
              <a:t>13</a:t>
            </a:fld>
            <a:endParaRPr lang="en-US"/>
          </a:p>
        </p:txBody>
      </p:sp>
    </p:spTree>
    <p:extLst>
      <p:ext uri="{BB962C8B-B14F-4D97-AF65-F5344CB8AC3E}">
        <p14:creationId xmlns:p14="http://schemas.microsoft.com/office/powerpoint/2010/main" val="3497145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a:t>
            </a:r>
          </a:p>
          <a:p>
            <a:r>
              <a:rPr lang="en-US" dirty="0"/>
              <a:t>02. Kesimpulan menjelaskan hasil implementasi. Tidak perlu dikaitkan dengan latar belakang. NAMUN, kesimpulan harus sinkron/matching dengan hipotesa dan tujuan penelitian yang disampaikan di latar belakang/introduction/pendahuluan.</a:t>
            </a:r>
          </a:p>
          <a:p>
            <a:endParaRPr lang="en-US" dirty="0"/>
          </a:p>
          <a:p>
            <a:r>
              <a:rPr lang="en-US" dirty="0"/>
              <a:t>03. Isi kesimpulan: Insight/Ilmu/Pengetahuan baru yang diperoleh setelah melakukan penelitian, tapi BUKAN HANYA mengulang hasil temuan di hasil pengujian.</a:t>
            </a:r>
          </a:p>
        </p:txBody>
      </p:sp>
      <p:sp>
        <p:nvSpPr>
          <p:cNvPr id="4" name="Slide Number Placeholder 3"/>
          <p:cNvSpPr>
            <a:spLocks noGrp="1"/>
          </p:cNvSpPr>
          <p:nvPr>
            <p:ph type="sldNum" sz="quarter" idx="5"/>
          </p:nvPr>
        </p:nvSpPr>
        <p:spPr/>
        <p:txBody>
          <a:bodyPr/>
          <a:lstStyle/>
          <a:p>
            <a:fld id="{ACF65729-78E5-4679-A410-9AFA5AD9582F}" type="slidenum">
              <a:rPr lang="en-US" smtClean="0"/>
              <a:t>14</a:t>
            </a:fld>
            <a:endParaRPr lang="en-US"/>
          </a:p>
        </p:txBody>
      </p:sp>
    </p:spTree>
    <p:extLst>
      <p:ext uri="{BB962C8B-B14F-4D97-AF65-F5344CB8AC3E}">
        <p14:creationId xmlns:p14="http://schemas.microsoft.com/office/powerpoint/2010/main" val="15396678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Ucapan Terima Kasih TIDAK HARUS ADA. Ucapan terima kasih diberikan kepada pihak yang berkontribusi dalam penelitian, misal : pemberi dana penelitian (instansi), tempat/laboratorium penelitian, dll.</a:t>
            </a:r>
          </a:p>
          <a:p>
            <a:endParaRPr lang="en-US" dirty="0"/>
          </a:p>
          <a:p>
            <a:r>
              <a:rPr lang="en-US" dirty="0"/>
              <a:t>Daftar Pustaka:</a:t>
            </a:r>
          </a:p>
          <a:p>
            <a:pPr marL="171450" indent="-171450">
              <a:buFont typeface="Arial" panose="020B0604020202020204" pitchFamily="34" charset="0"/>
              <a:buChar char="•"/>
            </a:pPr>
            <a:r>
              <a:rPr lang="en-US" dirty="0"/>
              <a:t>Sumber daftar putaka harus jelas dan dapat dipertanggung jawabkan.</a:t>
            </a:r>
          </a:p>
          <a:p>
            <a:pPr marL="171450" indent="-171450">
              <a:buFont typeface="Arial" panose="020B0604020202020204" pitchFamily="34" charset="0"/>
              <a:buChar char="•"/>
            </a:pPr>
            <a:r>
              <a:rPr lang="en-US" dirty="0"/>
              <a:t>Perhatikan panduan template jurnal/paper, menggunakan cara penulisan kutipan dengan tipe apa. </a:t>
            </a:r>
          </a:p>
          <a:p>
            <a:pPr marL="171450" indent="-171450">
              <a:buFont typeface="Arial" panose="020B0604020202020204" pitchFamily="34" charset="0"/>
              <a:buChar char="•"/>
            </a:pPr>
            <a:r>
              <a:rPr lang="en-US" dirty="0"/>
              <a:t>Referensi yang ditampilkan di daftar pustaka HANYA referensi yang dirujuk/dijadikan referensi/dikutip pada bagian-bagian naskah karya ilmiah.</a:t>
            </a:r>
          </a:p>
        </p:txBody>
      </p:sp>
      <p:sp>
        <p:nvSpPr>
          <p:cNvPr id="4" name="Slide Number Placeholder 3"/>
          <p:cNvSpPr>
            <a:spLocks noGrp="1"/>
          </p:cNvSpPr>
          <p:nvPr>
            <p:ph type="sldNum" sz="quarter" idx="5"/>
          </p:nvPr>
        </p:nvSpPr>
        <p:spPr/>
        <p:txBody>
          <a:bodyPr/>
          <a:lstStyle/>
          <a:p>
            <a:fld id="{ACF65729-78E5-4679-A410-9AFA5AD9582F}" type="slidenum">
              <a:rPr lang="en-US" smtClean="0"/>
              <a:t>15</a:t>
            </a:fld>
            <a:endParaRPr lang="en-US"/>
          </a:p>
        </p:txBody>
      </p:sp>
    </p:spTree>
    <p:extLst>
      <p:ext uri="{BB962C8B-B14F-4D97-AF65-F5344CB8AC3E}">
        <p14:creationId xmlns:p14="http://schemas.microsoft.com/office/powerpoint/2010/main" val="20964177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Diatas adalah tips contoh langkah yang dapat dilakukan dalam penulisan karya ilmiah.</a:t>
            </a:r>
          </a:p>
          <a:p>
            <a:r>
              <a:rPr lang="en-US" dirty="0"/>
              <a:t>Perlu diperhatikan bahwa langkah pertama yang dilakukan TIDAK HARUS dimulai dari menentukan judul</a:t>
            </a:r>
          </a:p>
        </p:txBody>
      </p:sp>
      <p:sp>
        <p:nvSpPr>
          <p:cNvPr id="4" name="Slide Number Placeholder 3"/>
          <p:cNvSpPr>
            <a:spLocks noGrp="1"/>
          </p:cNvSpPr>
          <p:nvPr>
            <p:ph type="sldNum" sz="quarter" idx="5"/>
          </p:nvPr>
        </p:nvSpPr>
        <p:spPr/>
        <p:txBody>
          <a:bodyPr/>
          <a:lstStyle/>
          <a:p>
            <a:fld id="{ACF65729-78E5-4679-A410-9AFA5AD9582F}" type="slidenum">
              <a:rPr lang="en-US" smtClean="0"/>
              <a:t>16</a:t>
            </a:fld>
            <a:endParaRPr lang="en-US"/>
          </a:p>
        </p:txBody>
      </p:sp>
    </p:spTree>
    <p:extLst>
      <p:ext uri="{BB962C8B-B14F-4D97-AF65-F5344CB8AC3E}">
        <p14:creationId xmlns:p14="http://schemas.microsoft.com/office/powerpoint/2010/main" val="2656360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altLang="en-US" dirty="0"/>
              <a:t>Sebelum menulis suatu karya ilmiah, salah satu kegiatan yang akan kita lakukan adalah mencari referensi/tinjauan pustaka/kajian pustaka.</a:t>
            </a:r>
          </a:p>
          <a:p>
            <a:endParaRPr lang="en-US" altLang="en-US" dirty="0"/>
          </a:p>
          <a:p>
            <a:r>
              <a:rPr lang="en-US" altLang="en-US" dirty="0"/>
              <a:t>Dua permasalahan yang sering muncul adalah:</a:t>
            </a:r>
          </a:p>
          <a:p>
            <a:pPr marL="228600" indent="-228600">
              <a:buAutoNum type="arabicPeriod"/>
            </a:pPr>
            <a:r>
              <a:rPr lang="en-US" altLang="en-US" dirty="0"/>
              <a:t>Bosan : Setelah menemukan ide yang akan diangkat, kegiatan yang akan dilakukan adalah melakukan kajian pustaka, sebagai bahan referensi dalam penulisan karya ilmiah maupun untuk menemukan state of the art/ unsur kebaruan dari solusi yang kita tawarkan. Dalam karya ilmiah yang baik, Jurnal maupun paper, jumlah referensi minimalnya adalah kurang lebih 15-20 referensi. Membaca dan mencari referensi sebanyak itu tentunya akan sangat membosankan. </a:t>
            </a:r>
          </a:p>
          <a:p>
            <a:pPr marL="457200" lvl="1" indent="0">
              <a:buNone/>
            </a:pPr>
            <a:r>
              <a:rPr lang="en-US" altLang="en-US" dirty="0"/>
              <a:t>Solusinya : Pada naskah karya ilmiah yang baik, hanya dengan membaca ABSTRAK nya saja sudah dapat ditemukan latar belakang masalah, metode yang digunakan, hingga hasil pengujiannya. Cari referensi dari jurnal bereputasi, baik nasional maupun internasional, semakin baik kualitas jurnal/paper, penulisannya telah mengikuti kaidah penulisan karya ilmiah yang baik dan benar. Agar karya ilmiah yang kita hasilkan baik, referensi yang digunakan juga harus referensi yang baik. </a:t>
            </a:r>
          </a:p>
          <a:p>
            <a:pPr marL="228600" indent="-228600">
              <a:buAutoNum type="arabicPeriod" startAt="2"/>
            </a:pPr>
            <a:r>
              <a:rPr lang="en-US" altLang="en-US" dirty="0"/>
              <a:t>Salah paham yang dimaksudkan disini adalah tidak sejalannya pemahaman kita dengan referensi yang kita baca. Sama dengan permasalahan pertama, semakin baik Jurnal/Karya ilmiah yang kita jadikan referensi, maka akan semakin detail pula penjelasannya/langkah2 solusi yang ditawarkan. </a:t>
            </a:r>
            <a:br>
              <a:rPr lang="en-US" altLang="en-US" dirty="0"/>
            </a:br>
            <a:endParaRPr lang="en-US" altLang="en-US" dirty="0"/>
          </a:p>
          <a:p>
            <a:pPr marL="0" indent="0">
              <a:buNone/>
            </a:pPr>
            <a:r>
              <a:rPr lang="en-US" altLang="en-US" dirty="0"/>
              <a:t>SARAN.</a:t>
            </a:r>
          </a:p>
          <a:p>
            <a:pPr marL="0" indent="0">
              <a:buNone/>
            </a:pPr>
            <a:r>
              <a:rPr lang="en-US" altLang="en-US" dirty="0"/>
              <a:t>PILIH SATU NASKAH JURNAL INTERNASIONAL BEREPUTASI SEBAGAI REFERENSI UTAMA. (Misal : dari SCIENCEDIRECT) yang menarik dan paling dipahami. Proses memahami itu sendiri bisa beberapa hari, atau minggu. Baca perlahan dan berulang satu referensi tersebut hingga benar2 paham. Bila perlu diskusikan dengan teman/dosen agar tidak ada kesalah pahaman. Supaya lebih fokus, referensi lain SEBAGIAN dapat diambil dari referensi yg diacu jurnal tsb, atau buka google scholar dan cari jurnal/paper terbaru yang merujuk jurnal yg Anda pilih. Dengan langkah diatas, kurang lebih ide/solusi yang akan Anda tulis sebagai karya ilmiah akan tetap terfokus dan tidak melebar.</a:t>
            </a:r>
          </a:p>
        </p:txBody>
      </p:sp>
    </p:spTree>
    <p:extLst>
      <p:ext uri="{BB962C8B-B14F-4D97-AF65-F5344CB8AC3E}">
        <p14:creationId xmlns:p14="http://schemas.microsoft.com/office/powerpoint/2010/main" val="2427982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CF65729-78E5-4679-A410-9AFA5AD9582F}" type="slidenum">
              <a:rPr lang="en-US" smtClean="0"/>
              <a:t>4</a:t>
            </a:fld>
            <a:endParaRPr lang="en-US"/>
          </a:p>
        </p:txBody>
      </p:sp>
    </p:spTree>
    <p:extLst>
      <p:ext uri="{BB962C8B-B14F-4D97-AF65-F5344CB8AC3E}">
        <p14:creationId xmlns:p14="http://schemas.microsoft.com/office/powerpoint/2010/main" val="2703111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Seperti yang telah dibahas pada slide sebelumnya.</a:t>
            </a:r>
          </a:p>
          <a:p>
            <a:r>
              <a:rPr lang="en-US" dirty="0"/>
              <a:t>Untuk menghasilkan karya tulis yang baik, referensi yang kita gunakan harus berasal dari referensi yang baik pula. MENGAPA?</a:t>
            </a:r>
          </a:p>
          <a:p>
            <a:endParaRPr lang="en-US" dirty="0"/>
          </a:p>
          <a:p>
            <a:pPr marL="228600" indent="-228600">
              <a:buAutoNum type="arabicPeriod"/>
            </a:pPr>
            <a:r>
              <a:rPr lang="en-US" dirty="0"/>
              <a:t>Karya tulis yang baik mampu memberi penjelasan yang baik, mudah kita mengerti, dan solusinya logis/masuk akal.</a:t>
            </a:r>
          </a:p>
          <a:p>
            <a:pPr marL="457200" lvl="1" indent="0">
              <a:buNone/>
            </a:pPr>
            <a:r>
              <a:rPr lang="en-US" dirty="0"/>
              <a:t>Memuat : </a:t>
            </a:r>
          </a:p>
          <a:p>
            <a:pPr marL="628650" lvl="1" indent="-171450">
              <a:buFont typeface="Arial" panose="020B0604020202020204" pitchFamily="34" charset="0"/>
              <a:buChar char="•"/>
            </a:pPr>
            <a:r>
              <a:rPr lang="en-US" dirty="0"/>
              <a:t>Masalah/Isu yang jelas &amp; fokus, </a:t>
            </a:r>
          </a:p>
          <a:p>
            <a:pPr marL="628650" lvl="1" indent="-171450">
              <a:buFont typeface="Arial" panose="020B0604020202020204" pitchFamily="34" charset="0"/>
              <a:buChar char="•"/>
            </a:pPr>
            <a:r>
              <a:rPr lang="en-US" dirty="0"/>
              <a:t>Di latar belakang/ Introduction memuat hipotesa penulis, </a:t>
            </a:r>
          </a:p>
          <a:p>
            <a:pPr marL="628650" lvl="1" indent="-171450">
              <a:buFont typeface="Arial" panose="020B0604020202020204" pitchFamily="34" charset="0"/>
              <a:buChar char="•"/>
            </a:pPr>
            <a:r>
              <a:rPr lang="en-US" dirty="0"/>
              <a:t>Di pembahasan menjelaskan bagaimana cara menguji hipotesa penulis (metode testingnya bagaimana, enviromental setup/kondisi pengujiannya bagaimana, Misal: diuji menggunakan perangkat apa saja, jumlah data yang diuji berapa dll)</a:t>
            </a:r>
          </a:p>
          <a:p>
            <a:pPr marL="628650" lvl="1" indent="-171450">
              <a:buFont typeface="Arial" panose="020B0604020202020204" pitchFamily="34" charset="0"/>
              <a:buChar char="•"/>
            </a:pPr>
            <a:r>
              <a:rPr lang="en-US" dirty="0"/>
              <a:t>Hasil pengujiannya bagaimana. Tidak hanya kelebihannya yang disampaikan. Jika ada kekurangan atau keterbatasan/ hasil yang kurang baik dalam pengujian tetap disampaikan.</a:t>
            </a:r>
          </a:p>
          <a:p>
            <a:pPr marL="628650" lvl="1" indent="-171450">
              <a:buFont typeface="Arial" panose="020B0604020202020204" pitchFamily="34" charset="0"/>
              <a:buChar char="•"/>
            </a:pPr>
            <a:r>
              <a:rPr lang="en-US" dirty="0"/>
              <a:t>Tiap hasil pengujian DILAKUKAN ANALISA. Mengapa hasil pengujian demikian? Apa yang menyebabkan hasilnya baik/buruk? Dst.</a:t>
            </a:r>
          </a:p>
          <a:p>
            <a:pPr marL="228600" indent="-228600">
              <a:buAutoNum type="arabicPeriod"/>
            </a:pPr>
            <a:r>
              <a:rPr lang="en-US" dirty="0"/>
              <a:t>Karya tulis yang baik tersusun rapi, jelas alurnya -&gt; INFORMATIF</a:t>
            </a:r>
          </a:p>
          <a:p>
            <a:pPr marL="228600" indent="-228600">
              <a:buAutoNum type="arabicPeriod"/>
            </a:pPr>
            <a:r>
              <a:rPr lang="en-US" dirty="0"/>
              <a:t>Dapat disadur/disitasi/dijadikan referensi. Karena kebenarannya banyak diakui, dengan menambahkan sedikit pengembangan/state of the art karya yg kita buat akan mampu menjadi karya ilmiah yang baik pula. ASALKAN, struktur penulisan dan penyampaian hasil karya kita juga sebaik karya ilmiah referensi tersebut.</a:t>
            </a:r>
          </a:p>
        </p:txBody>
      </p:sp>
      <p:sp>
        <p:nvSpPr>
          <p:cNvPr id="4" name="Slide Number Placeholder 3"/>
          <p:cNvSpPr>
            <a:spLocks noGrp="1"/>
          </p:cNvSpPr>
          <p:nvPr>
            <p:ph type="sldNum" sz="quarter" idx="5"/>
          </p:nvPr>
        </p:nvSpPr>
        <p:spPr/>
        <p:txBody>
          <a:bodyPr/>
          <a:lstStyle/>
          <a:p>
            <a:fld id="{ACF65729-78E5-4679-A410-9AFA5AD9582F}" type="slidenum">
              <a:rPr lang="en-US" smtClean="0"/>
              <a:t>5</a:t>
            </a:fld>
            <a:endParaRPr lang="en-US"/>
          </a:p>
        </p:txBody>
      </p:sp>
    </p:spTree>
    <p:extLst>
      <p:ext uri="{BB962C8B-B14F-4D97-AF65-F5344CB8AC3E}">
        <p14:creationId xmlns:p14="http://schemas.microsoft.com/office/powerpoint/2010/main" val="2021862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TIPS.</a:t>
            </a:r>
          </a:p>
          <a:p>
            <a:r>
              <a:rPr lang="en-US" dirty="0"/>
              <a:t>Jika menulis jurnal dalam berbahasa inggris, JANGAN HANYA COPY PASTE naskah bahasa indonesia Anda yang telah di translate dr Google Translate atau media transalte otomatis lain. Perhatikan grammar/spelling nya. Bisa menggunakan Grammarly atau aplikasi pengecek grammar lain. Penulis Jurnal berbahasa inggris juga biasanya dapat menggunakan proofreader.</a:t>
            </a:r>
          </a:p>
        </p:txBody>
      </p:sp>
      <p:sp>
        <p:nvSpPr>
          <p:cNvPr id="4" name="Slide Number Placeholder 3"/>
          <p:cNvSpPr>
            <a:spLocks noGrp="1"/>
          </p:cNvSpPr>
          <p:nvPr>
            <p:ph type="sldNum" sz="quarter" idx="5"/>
          </p:nvPr>
        </p:nvSpPr>
        <p:spPr/>
        <p:txBody>
          <a:bodyPr/>
          <a:lstStyle/>
          <a:p>
            <a:fld id="{ACF65729-78E5-4679-A410-9AFA5AD9582F}" type="slidenum">
              <a:rPr lang="en-US" smtClean="0"/>
              <a:t>6</a:t>
            </a:fld>
            <a:endParaRPr lang="en-US"/>
          </a:p>
        </p:txBody>
      </p:sp>
    </p:spTree>
    <p:extLst>
      <p:ext uri="{BB962C8B-B14F-4D97-AF65-F5344CB8AC3E}">
        <p14:creationId xmlns:p14="http://schemas.microsoft.com/office/powerpoint/2010/main" val="651112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altLang="en-US" dirty="0"/>
              <a:t>TIPS. </a:t>
            </a:r>
          </a:p>
          <a:p>
            <a:r>
              <a:rPr lang="en-US" altLang="en-US" dirty="0"/>
              <a:t>JUDUL :</a:t>
            </a:r>
          </a:p>
          <a:p>
            <a:pPr marL="228600" indent="-228600">
              <a:buFont typeface="+mj-lt"/>
              <a:buAutoNum type="arabicPeriod"/>
            </a:pPr>
            <a:r>
              <a:rPr lang="en-US" altLang="en-US" dirty="0"/>
              <a:t>Tidak Terlalu Panjang, Bekisar antara 5-15 Kata (tanpa lokasi studi kasus)</a:t>
            </a:r>
          </a:p>
          <a:p>
            <a:pPr marL="228600" indent="-228600">
              <a:buFont typeface="+mj-lt"/>
              <a:buAutoNum type="arabicPeriod"/>
            </a:pPr>
            <a:r>
              <a:rPr lang="en-US" altLang="en-US" dirty="0"/>
              <a:t>HARUS mencerminkan isi dari tulisan (Ada Isu, Ada Metode, Lokasi Studi Kasus-Jika ada)</a:t>
            </a:r>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altLang="en-US" dirty="0"/>
              <a:t>Misal: APLIKASI PENGENALAN PENUTUR PADA IDENTIFIKASI SUARA PENELEPON MENGGUNAKAN MEL-FREQUENCY CEPSTRAL COEFFICIENT DAN VECTOR QUANTIZATION (Studi Kasus : Layanan Hotline Universitas Pembangunan Nasional “Veteran” Yogyakarta)</a:t>
            </a:r>
          </a:p>
          <a:p>
            <a:pPr marL="228600" indent="-228600">
              <a:buFont typeface="+mj-lt"/>
              <a:buAutoNum type="arabicPeriod"/>
            </a:pPr>
            <a:r>
              <a:rPr lang="en-US" altLang="en-US" dirty="0"/>
              <a:t>Penulisan Judul adalah rata tengah</a:t>
            </a:r>
          </a:p>
          <a:p>
            <a:pPr marL="228600" indent="-228600">
              <a:buFont typeface="+mj-lt"/>
              <a:buAutoNum type="arabicPeriod"/>
            </a:pPr>
            <a:endParaRPr lang="en-US" altLang="en-US" dirty="0"/>
          </a:p>
          <a:p>
            <a:pPr marL="0" indent="0">
              <a:buFont typeface="+mj-lt"/>
              <a:buNone/>
            </a:pPr>
            <a:r>
              <a:rPr lang="en-US" altLang="en-US" dirty="0"/>
              <a:t>PENULIS DAN AFILIASI:</a:t>
            </a:r>
          </a:p>
          <a:p>
            <a:pPr marL="228600" indent="-228600">
              <a:buFont typeface="+mj-lt"/>
              <a:buAutoNum type="arabicPeriod"/>
            </a:pPr>
            <a:r>
              <a:rPr lang="en-US" altLang="en-US" dirty="0"/>
              <a:t>Nama+ Instansi + Alamat + Email HARUS LENGKAP TERISI</a:t>
            </a:r>
          </a:p>
          <a:p>
            <a:pPr marL="228600" indent="-228600">
              <a:buFont typeface="+mj-lt"/>
              <a:buAutoNum type="arabicPeriod"/>
            </a:pPr>
            <a:r>
              <a:rPr lang="en-US" altLang="en-US" dirty="0"/>
              <a:t>TIDAK PERLU menuliskan gelar dan jabatan</a:t>
            </a:r>
          </a:p>
          <a:p>
            <a:pPr marL="0" indent="0">
              <a:buFont typeface="+mj-lt"/>
              <a:buNone/>
            </a:pPr>
            <a:endParaRPr lang="en-US" altLang="en-US" dirty="0"/>
          </a:p>
          <a:p>
            <a:pPr marL="0" indent="0">
              <a:buFont typeface="+mj-lt"/>
              <a:buNone/>
            </a:pPr>
            <a:r>
              <a:rPr lang="en-US" altLang="en-US" dirty="0"/>
              <a:t>ABSTRAK :</a:t>
            </a:r>
          </a:p>
          <a:p>
            <a:pPr marL="228600" indent="-228600">
              <a:buFont typeface="+mj-lt"/>
              <a:buAutoNum type="arabicPeriod"/>
            </a:pPr>
            <a:r>
              <a:rPr lang="en-US" altLang="en-US" dirty="0"/>
              <a:t>Jumlah kata 40 – 150 Kata. JANGAN TERLALU PANJANG.</a:t>
            </a:r>
          </a:p>
          <a:p>
            <a:pPr marL="228600" indent="-228600">
              <a:buFont typeface="+mj-lt"/>
              <a:buAutoNum type="arabicPeriod"/>
            </a:pPr>
            <a:r>
              <a:rPr lang="en-US" altLang="en-US" dirty="0"/>
              <a:t>Karya tulis Ilmiah yang menggunakan bahasa Indonesia abstraknya BERBAHASA INGGRIS, dan sebaliknya. </a:t>
            </a:r>
          </a:p>
          <a:p>
            <a:pPr marL="228600" indent="-228600">
              <a:buFont typeface="+mj-lt"/>
              <a:buAutoNum type="arabicPeriod"/>
            </a:pPr>
            <a:r>
              <a:rPr lang="en-US" altLang="en-US" dirty="0"/>
              <a:t>Isi Abstrak : Latar belakang singkat (mengapa anda mengangkat permasalahan tsb), Metode penelitian yang digunakan apa, dan HASIL penelitian) pastikan semuanya ada, singkat, padat, dan jelas.</a:t>
            </a:r>
          </a:p>
          <a:p>
            <a:pPr marL="228600" indent="-228600">
              <a:buFont typeface="+mj-lt"/>
              <a:buAutoNum type="arabicPeriod"/>
            </a:pPr>
            <a:r>
              <a:rPr lang="en-US" altLang="en-US" dirty="0"/>
              <a:t>Kata Kunci merupakan alat bantu untuk memudahkan pencarian dalam suatu tulisan. Untuk memudahkan, ambil dari judul. </a:t>
            </a:r>
          </a:p>
          <a:p>
            <a:pPr marL="457200" lvl="1" indent="0">
              <a:buFont typeface="+mj-lt"/>
              <a:buNone/>
            </a:pPr>
            <a:endParaRPr lang="en-US" altLang="en-US" dirty="0"/>
          </a:p>
          <a:p>
            <a:pPr marL="457200" lvl="1" indent="0">
              <a:buFont typeface="+mj-lt"/>
              <a:buNone/>
            </a:pPr>
            <a:endParaRPr lang="en-US" altLang="en-US" dirty="0"/>
          </a:p>
          <a:p>
            <a:pPr marL="457200" lvl="1" indent="0">
              <a:buFont typeface="+mj-lt"/>
              <a:buNone/>
            </a:pPr>
            <a:endParaRPr lang="en-US" altLang="en-US" dirty="0"/>
          </a:p>
        </p:txBody>
      </p:sp>
    </p:spTree>
    <p:extLst>
      <p:ext uri="{BB962C8B-B14F-4D97-AF65-F5344CB8AC3E}">
        <p14:creationId xmlns:p14="http://schemas.microsoft.com/office/powerpoint/2010/main" val="8682668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Struktur diatas adalah struktur penulisan karya ilmiah di JURNAL TELEMATIKA.</a:t>
            </a:r>
          </a:p>
          <a:p>
            <a:r>
              <a:rPr lang="en-US" dirty="0"/>
              <a:t>Jurnal lain/Paper lain mungkin akan berbeda, PERHATIKAN template/aturan penulisan yang telah diberikan di tiap Panduan Penulisan Jurnal/Paper.</a:t>
            </a:r>
          </a:p>
          <a:p>
            <a:endParaRPr lang="en-US" dirty="0"/>
          </a:p>
          <a:p>
            <a:r>
              <a:rPr lang="en-US" dirty="0"/>
              <a:t>Misal. Dalam Paper Conference/Konferensi INTERNASIONAL yang menggunakan format IEEE, (</a:t>
            </a:r>
            <a:r>
              <a:rPr lang="en-US" dirty="0">
                <a:hlinkClick r:id="rId3"/>
              </a:rPr>
              <a:t>https://www.ieee.org/content/dam/ieee-org/ieee/web/org/conferences/conference-template-a4.docx</a:t>
            </a:r>
            <a:r>
              <a:rPr lang="en-US" dirty="0"/>
              <a:t>)</a:t>
            </a:r>
            <a:br>
              <a:rPr lang="en-US" dirty="0"/>
            </a:br>
            <a:r>
              <a:rPr lang="en-US" dirty="0"/>
              <a:t>Strukturnya:</a:t>
            </a:r>
          </a:p>
          <a:p>
            <a:r>
              <a:rPr lang="en-US" dirty="0"/>
              <a:t>JUDUL -&gt; PENULIS &amp; AFILIASI -&gt; ABSTRAK + KATA KUNCI -&gt; INTRODUCTION -&gt; PROPOSED METHOD -&gt; EXPERIMENT -&gt; CONCLUSION</a:t>
            </a:r>
            <a:br>
              <a:rPr lang="en-US" dirty="0"/>
            </a:br>
            <a:br>
              <a:rPr lang="en-US" dirty="0"/>
            </a:br>
            <a:r>
              <a:rPr lang="en-US" dirty="0"/>
              <a:t>INTRODUCTION. Secara garis besar, berisi latar belakang. Isu apa yang diangkat, mengapa isu tersebut penting dibahas, (SEDIKIT) komparasi novelty/kebaruan/state of the art, dan hipotesa hasil (kira2 metode yang diusulkan akan dapat mengatasi isu, karena..…..)</a:t>
            </a:r>
            <a:br>
              <a:rPr lang="en-US" dirty="0"/>
            </a:br>
            <a:br>
              <a:rPr lang="en-US" dirty="0"/>
            </a:br>
            <a:r>
              <a:rPr lang="en-US" dirty="0"/>
              <a:t>Setelah INTRODUCTION dapat pula ditambahkan LITERATURE STUDY yang tujuannya menjelaskan state of the art/ unsur kebaruan dari paper Anda, dibandingkan dengan penelitian2 terdahulu yang pernah ada. </a:t>
            </a:r>
            <a:br>
              <a:rPr lang="en-US" dirty="0"/>
            </a:br>
            <a:br>
              <a:rPr lang="en-US" dirty="0"/>
            </a:br>
            <a:r>
              <a:rPr lang="en-US" dirty="0"/>
              <a:t>PROPOSED METHOD: Detail step/alur/langkah dari penyelesaian masalah yang diusulkan. Jika menggunakan beberapa metode untuk menyelesaikan masalah, JELASKAN ALURNYA secara runtut. Cantumkan rumus2 dasar, dapat pula diberi contoh analogi/perhitungannya. </a:t>
            </a:r>
            <a:br>
              <a:rPr lang="en-US" dirty="0"/>
            </a:br>
            <a:br>
              <a:rPr lang="en-US" dirty="0"/>
            </a:br>
            <a:r>
              <a:rPr lang="en-US" dirty="0"/>
              <a:t>EXPERIMENT: Buktikan hipotesis yang Anda berikan di bagian INTRODUCTION. Cantumkan pula lingkungan percobaan Anda (Misal. Percobaan dilakukan menggunakan PC dengan spesifikasi apa, jumlah data berapa, dst.) JANGAN LUPA berikan hasil analisa Anda dari hasil eksperimen yang Anda lakukan. JANGAN hanya menampilkan hasil grafik, tabel, dst.</a:t>
            </a:r>
            <a:br>
              <a:rPr lang="en-US" dirty="0"/>
            </a:br>
            <a:br>
              <a:rPr lang="en-US" dirty="0"/>
            </a:br>
            <a:r>
              <a:rPr lang="en-US" dirty="0"/>
              <a:t>CONCLUSION: Kesimpulan. Apakah hipotesa Anda terbukti? Jika iya bagaimana hasilnya? Jika tidak jelaskan pula kira2 mengapa. Sebagai penutup, tambahkan FUTURE DEVELOPMENT (kira2 apa yang bisa diteliti selanjutnya/ pengembangan apa yang mungkin dilakukan).</a:t>
            </a:r>
          </a:p>
          <a:p>
            <a:endParaRPr lang="en-US" dirty="0"/>
          </a:p>
          <a:p>
            <a:r>
              <a:rPr lang="en-US" dirty="0"/>
              <a:t>MENCARI IDE PENELITIAN dapat pula dilakukan dari melihat FUTURE DEVELOPMENT atau SARAN yang ada di bagian CONCLUSION suatu Paper/Jurnal.</a:t>
            </a:r>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ACF65729-78E5-4679-A410-9AFA5AD9582F}" type="slidenum">
              <a:rPr lang="en-US" smtClean="0"/>
              <a:t>9</a:t>
            </a:fld>
            <a:endParaRPr lang="en-US"/>
          </a:p>
        </p:txBody>
      </p:sp>
    </p:spTree>
    <p:extLst>
      <p:ext uri="{BB962C8B-B14F-4D97-AF65-F5344CB8AC3E}">
        <p14:creationId xmlns:p14="http://schemas.microsoft.com/office/powerpoint/2010/main" val="40119755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TIPS:</a:t>
            </a:r>
          </a:p>
          <a:p>
            <a:r>
              <a:rPr lang="en-US" dirty="0"/>
              <a:t>01. </a:t>
            </a:r>
            <a:r>
              <a:rPr lang="en-US" altLang="ko-KR" sz="1200" dirty="0">
                <a:solidFill>
                  <a:schemeClr val="bg1"/>
                </a:solidFill>
                <a:cs typeface="Arial" pitchFamily="34" charset="0"/>
              </a:rPr>
              <a:t>BAYANGKAN pembaca BELUM MEMAHAMI SAMA SEKALI metode/alur yang Anda gunakan, sehingga Anda HARUS MENJELASKAN sejelas mungkin, dengan penjelasan yang serinci mungkin namun tetap mudah dipahami.</a:t>
            </a:r>
            <a:endParaRPr lang="en-US" dirty="0"/>
          </a:p>
        </p:txBody>
      </p:sp>
      <p:sp>
        <p:nvSpPr>
          <p:cNvPr id="4" name="Slide Number Placeholder 3"/>
          <p:cNvSpPr>
            <a:spLocks noGrp="1"/>
          </p:cNvSpPr>
          <p:nvPr>
            <p:ph type="sldNum" sz="quarter" idx="5"/>
          </p:nvPr>
        </p:nvSpPr>
        <p:spPr/>
        <p:txBody>
          <a:bodyPr/>
          <a:lstStyle/>
          <a:p>
            <a:fld id="{ACF65729-78E5-4679-A410-9AFA5AD9582F}" type="slidenum">
              <a:rPr lang="en-US" smtClean="0"/>
              <a:t>11</a:t>
            </a:fld>
            <a:endParaRPr lang="en-US"/>
          </a:p>
        </p:txBody>
      </p:sp>
    </p:spTree>
    <p:extLst>
      <p:ext uri="{BB962C8B-B14F-4D97-AF65-F5344CB8AC3E}">
        <p14:creationId xmlns:p14="http://schemas.microsoft.com/office/powerpoint/2010/main" val="3194939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State of the art / Unsur kebaruan tetap bisa menggunakan algotitma/metode yang telah digunakan sebelumnya. </a:t>
            </a:r>
          </a:p>
          <a:p>
            <a:r>
              <a:rPr lang="en-US" dirty="0"/>
              <a:t>Contoh unsur kebaruan:</a:t>
            </a:r>
          </a:p>
          <a:p>
            <a:pPr marL="228600" indent="-228600">
              <a:buAutoNum type="arabicPeriod"/>
            </a:pPr>
            <a:r>
              <a:rPr lang="en-US" dirty="0"/>
              <a:t>Menggabungkan 2 atau lebih metode untuk memperoleh hasil/solusi yang lebih baik.</a:t>
            </a:r>
          </a:p>
          <a:p>
            <a:pPr marL="228600" indent="-228600">
              <a:buAutoNum type="arabicPeriod"/>
            </a:pPr>
            <a:r>
              <a:rPr lang="en-US" dirty="0"/>
              <a:t>Menggunakan metode yang telah digunakan sebagai solusi di permasalahan lain untuk menyelesaikan solusi yang anda temukan. </a:t>
            </a:r>
          </a:p>
          <a:p>
            <a:pPr marL="228600" indent="-228600">
              <a:buAutoNum type="arabicPeriod"/>
            </a:pPr>
            <a:r>
              <a:rPr lang="en-US" dirty="0"/>
              <a:t>Membandingkan beberapa metode yang pernah digunakan orang lain untuk menyelesaikan permasalahan yang Anda temukan -&gt; temukan metode/algoritma TERBAIK, jelaskan mengapa terbaik, apa kekurangan dan kelebihan tiap metode/algoritma.</a:t>
            </a:r>
          </a:p>
          <a:p>
            <a:pPr marL="228600" indent="-228600">
              <a:buAutoNum type="arabicPeriod"/>
            </a:pPr>
            <a:r>
              <a:rPr lang="en-US" dirty="0"/>
              <a:t>Dll.</a:t>
            </a:r>
          </a:p>
          <a:p>
            <a:endParaRPr lang="en-US" dirty="0"/>
          </a:p>
        </p:txBody>
      </p:sp>
      <p:sp>
        <p:nvSpPr>
          <p:cNvPr id="4" name="Slide Number Placeholder 3"/>
          <p:cNvSpPr>
            <a:spLocks noGrp="1"/>
          </p:cNvSpPr>
          <p:nvPr>
            <p:ph type="sldNum" sz="quarter" idx="5"/>
          </p:nvPr>
        </p:nvSpPr>
        <p:spPr/>
        <p:txBody>
          <a:bodyPr/>
          <a:lstStyle/>
          <a:p>
            <a:fld id="{ACF65729-78E5-4679-A410-9AFA5AD9582F}" type="slidenum">
              <a:rPr lang="en-US" smtClean="0"/>
              <a:t>12</a:t>
            </a:fld>
            <a:endParaRPr lang="en-US"/>
          </a:p>
        </p:txBody>
      </p:sp>
    </p:spTree>
    <p:extLst>
      <p:ext uri="{BB962C8B-B14F-4D97-AF65-F5344CB8AC3E}">
        <p14:creationId xmlns:p14="http://schemas.microsoft.com/office/powerpoint/2010/main" val="1126649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5CD38-DD45-43CF-9F49-93E3424FB4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98071C-A9EA-4F36-B53A-07D576B685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47B8A7-0768-4FBA-B4AC-14E9A3E26F47}"/>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5" name="Footer Placeholder 4">
            <a:extLst>
              <a:ext uri="{FF2B5EF4-FFF2-40B4-BE49-F238E27FC236}">
                <a16:creationId xmlns:a16="http://schemas.microsoft.com/office/drawing/2014/main" id="{8A294C39-D77C-486D-8F27-1383897C81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5673CB-C416-456C-A727-D86E5A3D888D}"/>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1723445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D4D5-FFA0-4379-81A1-CA797359A0E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5A0701-0196-403F-B8A6-942527B965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FD6438-E4C6-4CD3-B298-4747BB8461F7}"/>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5" name="Footer Placeholder 4">
            <a:extLst>
              <a:ext uri="{FF2B5EF4-FFF2-40B4-BE49-F238E27FC236}">
                <a16:creationId xmlns:a16="http://schemas.microsoft.com/office/drawing/2014/main" id="{1F698B57-4243-4F0A-9459-6E852738E9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DDF411-9490-422E-A4BB-6FA91A1E0C49}"/>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3314481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20ECD8-BD48-443B-A1D0-6784B95A33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28CD674-32B9-43C6-996E-B0E74AF64E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50E514-99C8-41A7-80E3-B075D3DCAC02}"/>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5" name="Footer Placeholder 4">
            <a:extLst>
              <a:ext uri="{FF2B5EF4-FFF2-40B4-BE49-F238E27FC236}">
                <a16:creationId xmlns:a16="http://schemas.microsoft.com/office/drawing/2014/main" id="{C56BC667-6023-4522-A635-96E3AFEDDA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1196C9-8778-46C8-80B4-A3F11A77E089}"/>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36569705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ig Picture">
    <p:spTree>
      <p:nvGrpSpPr>
        <p:cNvPr id="1" name=""/>
        <p:cNvGrpSpPr/>
        <p:nvPr/>
      </p:nvGrpSpPr>
      <p:grpSpPr>
        <a:xfrm>
          <a:off x="0" y="0"/>
          <a:ext cx="0" cy="0"/>
          <a:chOff x="0" y="0"/>
          <a:chExt cx="0" cy="0"/>
        </a:xfrm>
      </p:grpSpPr>
      <p:sp>
        <p:nvSpPr>
          <p:cNvPr id="49" name="Picture Placeholder 13"/>
          <p:cNvSpPr>
            <a:spLocks noGrp="1"/>
          </p:cNvSpPr>
          <p:nvPr>
            <p:ph type="pic" sz="quarter" idx="14"/>
          </p:nvPr>
        </p:nvSpPr>
        <p:spPr>
          <a:xfrm>
            <a:off x="0" y="0"/>
            <a:ext cx="12192000" cy="6858000"/>
          </a:xfrm>
          <a:prstGeom prst="rect">
            <a:avLst/>
          </a:prstGeom>
          <a:solidFill>
            <a:schemeClr val="bg1">
              <a:lumMod val="95000"/>
            </a:schemeClr>
          </a:solidFill>
          <a:effectLst/>
        </p:spPr>
        <p:txBody>
          <a:bodyPr>
            <a:normAutofit/>
          </a:bodyPr>
          <a:lstStyle>
            <a:lvl1pPr marL="0" indent="0">
              <a:buNone/>
              <a:defRPr sz="1200" b="0" i="0">
                <a:ln>
                  <a:noFill/>
                </a:ln>
                <a:solidFill>
                  <a:schemeClr val="tx2"/>
                </a:solidFill>
                <a:latin typeface="Roboto Regular" charset="0"/>
                <a:ea typeface="Roboto Regular" charset="0"/>
                <a:cs typeface="Roboto Regular" charset="0"/>
              </a:defRPr>
            </a:lvl1pPr>
          </a:lstStyle>
          <a:p>
            <a:r>
              <a:rPr lang="en-US"/>
              <a:t>Click icon to add picture</a:t>
            </a:r>
            <a:endParaRPr lang="en-US" dirty="0"/>
          </a:p>
        </p:txBody>
      </p:sp>
    </p:spTree>
    <p:extLst>
      <p:ext uri="{BB962C8B-B14F-4D97-AF65-F5344CB8AC3E}">
        <p14:creationId xmlns:p14="http://schemas.microsoft.com/office/powerpoint/2010/main" val="2211333155"/>
      </p:ext>
    </p:extLst>
  </p:cSld>
  <p:clrMapOvr>
    <a:masterClrMapping/>
  </p:clrMapOvr>
  <p:transition advClick="0"/>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General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3759357"/>
      </p:ext>
    </p:extLst>
  </p:cSld>
  <p:clrMapOvr>
    <a:masterClrMapping/>
  </p:clrMapOvr>
  <p:transition advClick="0"/>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69222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Agenda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E1CD0F0-C157-4A74-85C5-3764950204CE}"/>
              </a:ext>
            </a:extLst>
          </p:cNvPr>
          <p:cNvSpPr/>
          <p:nvPr userDrawn="1"/>
        </p:nvSpPr>
        <p:spPr>
          <a:xfrm>
            <a:off x="0" y="0"/>
            <a:ext cx="12191999" cy="2552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84A88E2B-8914-4A51-93D1-53EE236F8DAE}"/>
              </a:ext>
            </a:extLst>
          </p:cNvPr>
          <p:cNvGrpSpPr/>
          <p:nvPr userDrawn="1"/>
        </p:nvGrpSpPr>
        <p:grpSpPr>
          <a:xfrm>
            <a:off x="1" y="2543120"/>
            <a:ext cx="12192000" cy="92498"/>
            <a:chOff x="11445923" y="0"/>
            <a:chExt cx="1119115" cy="2552282"/>
          </a:xfrm>
        </p:grpSpPr>
        <p:sp>
          <p:nvSpPr>
            <p:cNvPr id="5" name="Rectangle 4">
              <a:extLst>
                <a:ext uri="{FF2B5EF4-FFF2-40B4-BE49-F238E27FC236}">
                  <a16:creationId xmlns:a16="http://schemas.microsoft.com/office/drawing/2014/main" id="{013FC2A0-2C8C-454E-A2FC-805728A75C98}"/>
                </a:ext>
              </a:extLst>
            </p:cNvPr>
            <p:cNvSpPr/>
            <p:nvPr/>
          </p:nvSpPr>
          <p:spPr>
            <a:xfrm>
              <a:off x="11818961" y="0"/>
              <a:ext cx="373038" cy="2552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5">
              <a:extLst>
                <a:ext uri="{FF2B5EF4-FFF2-40B4-BE49-F238E27FC236}">
                  <a16:creationId xmlns:a16="http://schemas.microsoft.com/office/drawing/2014/main" id="{7690C1EE-6A6F-42D3-83B8-026B5166B341}"/>
                </a:ext>
              </a:extLst>
            </p:cNvPr>
            <p:cNvSpPr/>
            <p:nvPr/>
          </p:nvSpPr>
          <p:spPr>
            <a:xfrm>
              <a:off x="11445923" y="0"/>
              <a:ext cx="373038" cy="25522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Rectangle 6">
              <a:extLst>
                <a:ext uri="{FF2B5EF4-FFF2-40B4-BE49-F238E27FC236}">
                  <a16:creationId xmlns:a16="http://schemas.microsoft.com/office/drawing/2014/main" id="{1AAFA40F-A963-4E4B-8411-ED8116D801AE}"/>
                </a:ext>
              </a:extLst>
            </p:cNvPr>
            <p:cNvSpPr/>
            <p:nvPr/>
          </p:nvSpPr>
          <p:spPr>
            <a:xfrm>
              <a:off x="12192000" y="0"/>
              <a:ext cx="373038" cy="255228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F457DA5-8BD8-4BD1-ABAC-1702790078A5}"/>
              </a:ext>
            </a:extLst>
          </p:cNvPr>
          <p:cNvGrpSpPr/>
          <p:nvPr userDrawn="1"/>
        </p:nvGrpSpPr>
        <p:grpSpPr>
          <a:xfrm>
            <a:off x="11126530" y="59960"/>
            <a:ext cx="983575" cy="1226175"/>
            <a:chOff x="8411919" y="701065"/>
            <a:chExt cx="2800065" cy="3490702"/>
          </a:xfrm>
        </p:grpSpPr>
        <p:cxnSp>
          <p:nvCxnSpPr>
            <p:cNvPr id="9" name="Straight Connector 8">
              <a:extLst>
                <a:ext uri="{FF2B5EF4-FFF2-40B4-BE49-F238E27FC236}">
                  <a16:creationId xmlns:a16="http://schemas.microsoft.com/office/drawing/2014/main" id="{95DD6D29-DDE2-45C1-A138-CADB303F7C9F}"/>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FDC7CD9-2180-42AE-8704-20DBF67B10A0}"/>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D0A05A7-05C3-49E0-9D7D-F545E41AF236}"/>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7A9F57B-F0AC-4B12-9AF5-A2D627622BC2}"/>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1285139-F2C4-446A-B33F-24C8A0E0D26D}"/>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5932DE-97EB-4356-AB7E-C15C95618CA8}"/>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C91D568-C449-4AA9-82B1-53294978160D}"/>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8F475E-0095-4F26-BB26-022930977535}"/>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5EFA47E-8BD9-48B8-8713-E45FE90BC034}"/>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56E6CA7-B7F3-4621-A76D-BA617AA32ED8}"/>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74EE110-4344-4F52-A647-018872E82CB7}"/>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8D380D3-EEA7-40C1-B43D-07CD1E39FD9A}"/>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58724384-2A2C-43ED-8941-9540034BD8C4}"/>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F0ACFEA-6181-41EB-8BED-A51527F7C024}"/>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11BAF15-78AF-4795-B4FC-753D1EF9E02E}"/>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050C95F-629C-490C-8BAC-78DABCD8556E}"/>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5A19A85-9EC7-455C-8DD6-187CB92EDEE4}"/>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7240E26-80CD-41EC-B8BB-D59466F37C28}"/>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DC3978A-C5FA-42C9-8D7B-F6438BA6096E}"/>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4388F42-C696-4539-BD00-F21F87F844EA}"/>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148E84D-1A6D-4271-8A0A-660F1B15D12D}"/>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2B5DA5F-B400-4F36-B83F-421F78931480}"/>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044EE669-9E4C-4CA7-A3A7-33BC296CAA71}"/>
              </a:ext>
            </a:extLst>
          </p:cNvPr>
          <p:cNvGrpSpPr/>
          <p:nvPr userDrawn="1"/>
        </p:nvGrpSpPr>
        <p:grpSpPr>
          <a:xfrm rot="15730005">
            <a:off x="10036530" y="262594"/>
            <a:ext cx="983575" cy="1226175"/>
            <a:chOff x="8411919" y="701065"/>
            <a:chExt cx="2800065" cy="3490702"/>
          </a:xfrm>
        </p:grpSpPr>
        <p:cxnSp>
          <p:nvCxnSpPr>
            <p:cNvPr id="32" name="Straight Connector 31">
              <a:extLst>
                <a:ext uri="{FF2B5EF4-FFF2-40B4-BE49-F238E27FC236}">
                  <a16:creationId xmlns:a16="http://schemas.microsoft.com/office/drawing/2014/main" id="{0EC4FCD0-D80E-4BDE-A5CD-8F0BC7673FD2}"/>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CA6BF7A-2F64-4D37-A80A-A731FAAE69BE}"/>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7D40FFE-6973-4966-BE8A-2C8BFC6DED2A}"/>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8D0628B-4C25-405C-B92F-967A2F552D5E}"/>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55B7347-0448-457F-8A6E-209E78A22122}"/>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1F3020F-2980-43D8-A6E1-A1C268398A23}"/>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62F092F-EF39-4548-B871-05F5F502CCB9}"/>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36979FA-828A-48D4-9C8B-6F50EEDAC5A3}"/>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50A29C4-0BDC-4C57-A752-FBD4848DD6D3}"/>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195D661-139C-43DA-B191-64D4E3EB6F2C}"/>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A0B6320-BEEA-4ED4-886F-54835A7A8DCB}"/>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C052C-0C49-45D2-95B4-EB71C530351C}"/>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8C62899-030E-4CD7-8551-E8FB609D8372}"/>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753D3BE-5268-47BB-88DC-D80B00614481}"/>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E2C63B3-FEBC-4E81-A83F-442EFD970C61}"/>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9839260-DA6B-4278-8342-339E9D7EEAE3}"/>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A9196E6-7FB0-4C52-A592-204D37882FDF}"/>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F56BBE9-7A54-44FD-8960-0A51776C1430}"/>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F9F36F4-C91F-4046-832E-002EF0AE5503}"/>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7280801-44E2-40E6-9915-0A3ADC263647}"/>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3EA181D-8A90-4729-8E01-BAB32AE98160}"/>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9547D6E-9ECC-481E-83BB-010BB8DA42F1}"/>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D17AD10F-453A-4E8D-AD1B-4B24EAEAFAD1}"/>
              </a:ext>
            </a:extLst>
          </p:cNvPr>
          <p:cNvGrpSpPr/>
          <p:nvPr userDrawn="1"/>
        </p:nvGrpSpPr>
        <p:grpSpPr>
          <a:xfrm rot="6889181">
            <a:off x="10412956" y="1601928"/>
            <a:ext cx="796471" cy="992922"/>
            <a:chOff x="8411919" y="701065"/>
            <a:chExt cx="2800065" cy="3490702"/>
          </a:xfrm>
        </p:grpSpPr>
        <p:cxnSp>
          <p:nvCxnSpPr>
            <p:cNvPr id="55" name="Straight Connector 54">
              <a:extLst>
                <a:ext uri="{FF2B5EF4-FFF2-40B4-BE49-F238E27FC236}">
                  <a16:creationId xmlns:a16="http://schemas.microsoft.com/office/drawing/2014/main" id="{FDD64DF2-DC03-4DA2-8ECD-92414187EC81}"/>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6570102-6A32-4B3B-906D-BD8943799E05}"/>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CC6062CC-F21A-41D5-B8B5-545A8428128A}"/>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B52F408-DC70-476B-A49E-0EC9DCC8A68E}"/>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3A5B904B-857F-43D9-88E8-9889A777C56B}"/>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EBCEDAA-E03D-4863-BBCD-A3499AB57842}"/>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4D46D37-1080-4754-9469-9332FD8D44F1}"/>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525EE8BE-F561-4363-B07C-2A8568C849D8}"/>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CDEA6CE-6883-439C-90F3-B682651821D4}"/>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C39EBADE-0038-4448-AE69-7A30F68146A9}"/>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C478AC4-0F9A-4B28-B8AE-A5C3FC191FD9}"/>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164C4057-53E5-4332-A8BC-0476466B17C2}"/>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6E5EB65-4860-47A3-A636-1D5B4086EBE5}"/>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18726D1F-8E94-41C4-91B4-FE73F6CA4A22}"/>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C5EE4BC-D4F2-4506-A3BC-1F492332090B}"/>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A371812-5AE7-41A7-8354-03341B0DD5E3}"/>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3B530347-4200-441B-ABAD-B145DCE83342}"/>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E61C81E-2924-483B-81DE-205FCB7A445E}"/>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324DC81-1E85-4D25-9885-81ACFF8EF9CE}"/>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F3CC859-CABB-414D-A81B-30AF7FDC4052}"/>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C5B7264-49F4-4210-9CA1-CF355D0959B5}"/>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FED197B-9A2F-4634-9DE3-0062A5B452DC}"/>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77" name="Group 76">
            <a:extLst>
              <a:ext uri="{FF2B5EF4-FFF2-40B4-BE49-F238E27FC236}">
                <a16:creationId xmlns:a16="http://schemas.microsoft.com/office/drawing/2014/main" id="{5A6F875E-26AF-47EC-80DA-4A202F58A299}"/>
              </a:ext>
            </a:extLst>
          </p:cNvPr>
          <p:cNvGrpSpPr/>
          <p:nvPr userDrawn="1"/>
        </p:nvGrpSpPr>
        <p:grpSpPr>
          <a:xfrm rot="20334324">
            <a:off x="11027040" y="751132"/>
            <a:ext cx="1164960" cy="1452298"/>
            <a:chOff x="8411919" y="701065"/>
            <a:chExt cx="2800065" cy="3490702"/>
          </a:xfrm>
        </p:grpSpPr>
        <p:cxnSp>
          <p:nvCxnSpPr>
            <p:cNvPr id="78" name="Straight Connector 77">
              <a:extLst>
                <a:ext uri="{FF2B5EF4-FFF2-40B4-BE49-F238E27FC236}">
                  <a16:creationId xmlns:a16="http://schemas.microsoft.com/office/drawing/2014/main" id="{677BA5B5-C758-4877-800C-0C7E4D9CEBE4}"/>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83A37C0-EC73-49DF-8FB5-5ECE4448FD6A}"/>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B1BA5729-6339-4F12-87C6-59FE607335CD}"/>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A12BFEE7-A77F-4E6A-9E50-307AEE0A93E3}"/>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F402FDBD-1882-4637-A220-48C025A1952D}"/>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BB18570-115A-4B82-B5E8-DEFEE35E3640}"/>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B3A398FB-C068-4429-A23D-89DBCBB6FFFF}"/>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B571856-F9E7-4ED8-B06C-57DFF6B9CC0F}"/>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A8CAEB4-E5DC-46B5-B31F-0CEF96845043}"/>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C1937CDF-54A0-4EB9-87AA-3A6F53380AA3}"/>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EEC0EDC4-79A2-48AC-9C2F-EC89AA5AF409}"/>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2C7274A9-AD57-4BC8-9D3E-4444CD75C008}"/>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CE58877-41A8-426A-A97C-C7E929F3EBE6}"/>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6DEBC82F-0A62-4539-9DAC-1F7078C43F83}"/>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6A5A7A4C-C4AC-4031-8AE8-3C1D0B91DF2B}"/>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3F73277-134F-4896-A41B-6121A44641EF}"/>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284486BE-FF72-4400-AED7-FC2F51FF896E}"/>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07E4E1DC-4629-41E4-881E-039F4A4E34FF}"/>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BEBF3104-364F-4626-A5B8-05B4D1ADCA6A}"/>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8EA45D2F-F00F-4129-99E1-0B7C1B4A45BE}"/>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96CA710A-0CE7-4CEF-B09B-27A332D95945}"/>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FCF51995-51FB-475E-94CD-AEE40B2178EE}"/>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0" name="Group 99">
            <a:extLst>
              <a:ext uri="{FF2B5EF4-FFF2-40B4-BE49-F238E27FC236}">
                <a16:creationId xmlns:a16="http://schemas.microsoft.com/office/drawing/2014/main" id="{B0D5CCF4-AEE8-4235-B77C-72150C7B86A8}"/>
              </a:ext>
            </a:extLst>
          </p:cNvPr>
          <p:cNvGrpSpPr/>
          <p:nvPr userDrawn="1"/>
        </p:nvGrpSpPr>
        <p:grpSpPr>
          <a:xfrm rot="20334324">
            <a:off x="9037156" y="71664"/>
            <a:ext cx="753407" cy="737354"/>
            <a:chOff x="8411919" y="701065"/>
            <a:chExt cx="2800065" cy="3490702"/>
          </a:xfrm>
        </p:grpSpPr>
        <p:cxnSp>
          <p:nvCxnSpPr>
            <p:cNvPr id="101" name="Straight Connector 100">
              <a:extLst>
                <a:ext uri="{FF2B5EF4-FFF2-40B4-BE49-F238E27FC236}">
                  <a16:creationId xmlns:a16="http://schemas.microsoft.com/office/drawing/2014/main" id="{6666712C-D9DC-4E1B-B224-EE2C1109D35C}"/>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63352840-ABD4-47EF-ADD9-AA88424C913A}"/>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9F6F136-D82F-4732-9A09-51877B30061C}"/>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2357C639-5D19-43DF-9527-8D32F5DC8C97}"/>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69BA665B-04B0-4300-9EB4-1CFFE3ED45E8}"/>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EF1951ED-ABFB-4722-9F63-B0B27E2C299A}"/>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364E12DE-0E57-4B8F-A49C-688E0958E91F}"/>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E4BC377-B444-49A0-A473-E947787673A9}"/>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B6B46601-4F83-4893-8A97-6736B822C139}"/>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67EEF4EC-D9C6-4972-9B35-88DF77520A96}"/>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E2B4C8D5-FD70-44AE-8137-B0A8F4ACCEA6}"/>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EE403C5D-66B6-4B98-9623-F82EEB8A97A5}"/>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2521883D-899C-437B-9424-C11E887F4C76}"/>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11EE4CB0-E6F1-4616-8CFD-ABC0841896B9}"/>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FD622344-682A-45AB-BDAC-D83955B30DB0}"/>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E3F36C3A-AAA2-43EC-A1CA-D5CCDC6E3589}"/>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AD7E67AE-8D68-43B6-A73E-4A33D1A25236}"/>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4CA0A232-916A-46A2-A7C1-987C261630A9}"/>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978AD056-AB72-4926-86BA-E77C4E1712FA}"/>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7189B293-9518-480B-92F2-B3FD6AE4D625}"/>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39E57236-C826-4A70-BF3F-87A183C24D27}"/>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28F2DAEF-A763-4480-9B9B-5510A70DD6B4}"/>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23" name="Group 122">
            <a:extLst>
              <a:ext uri="{FF2B5EF4-FFF2-40B4-BE49-F238E27FC236}">
                <a16:creationId xmlns:a16="http://schemas.microsoft.com/office/drawing/2014/main" id="{574C772B-1928-4597-8A34-F77909439262}"/>
              </a:ext>
            </a:extLst>
          </p:cNvPr>
          <p:cNvGrpSpPr/>
          <p:nvPr userDrawn="1"/>
        </p:nvGrpSpPr>
        <p:grpSpPr>
          <a:xfrm rot="19421998">
            <a:off x="9748081" y="1384230"/>
            <a:ext cx="717208" cy="701926"/>
            <a:chOff x="8411919" y="701065"/>
            <a:chExt cx="2800065" cy="3490702"/>
          </a:xfrm>
        </p:grpSpPr>
        <p:cxnSp>
          <p:nvCxnSpPr>
            <p:cNvPr id="124" name="Straight Connector 123">
              <a:extLst>
                <a:ext uri="{FF2B5EF4-FFF2-40B4-BE49-F238E27FC236}">
                  <a16:creationId xmlns:a16="http://schemas.microsoft.com/office/drawing/2014/main" id="{7089472D-6102-4681-8E55-2C5794EE4E05}"/>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45D7A623-A535-43CF-9E20-EB48163EBA0A}"/>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84DDAD5E-B095-422F-B6CD-672CE6F954CC}"/>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68204260-9189-46EB-869A-E95AE4088988}"/>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5B13CB03-7EDD-43E9-A3EE-08A70D250D47}"/>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24ACA07-2AC8-4301-AF7A-F872F5BCBF77}"/>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5E9DDC0C-BE86-40AC-BA9D-02E3CE7A15D8}"/>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04D754C4-75A5-4238-AA8C-BB7B243E7233}"/>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1819C5E5-16FB-4BD7-ABFF-2AFB5E55E991}"/>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4C7A9859-4815-4EA4-8F65-F968C9FC849F}"/>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57B13CD7-AC6F-456F-9E2D-A202EA93C04D}"/>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F2B697B7-B1AF-408B-A9B5-014F75EB3E91}"/>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AFF57946-E60E-4726-9F65-63637C96D9AC}"/>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7CB79018-A974-42C3-9327-9EE494BBBC1F}"/>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A027431D-F6A9-4475-92D1-2C456BFCECFB}"/>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B510266C-E548-470A-8A98-08A02F3E2EE8}"/>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37175B15-68E2-4A5E-9813-8991CCF80A48}"/>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3A100DAD-AFB1-40DB-ADE7-B83F5DD8967F}"/>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620490C3-05EB-4F8F-B133-39AC8E8CA87F}"/>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B64D449B-2D2F-4B3F-8257-1F8D0DD919E2}"/>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C287B58-6106-4047-BAA2-C3406DDB2596}"/>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9B63D3A8-33D6-4BC7-8CC9-857AAE669DC5}"/>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46" name="Group 145">
            <a:extLst>
              <a:ext uri="{FF2B5EF4-FFF2-40B4-BE49-F238E27FC236}">
                <a16:creationId xmlns:a16="http://schemas.microsoft.com/office/drawing/2014/main" id="{17F06A6F-6318-483E-B452-C88B27C43350}"/>
              </a:ext>
            </a:extLst>
          </p:cNvPr>
          <p:cNvGrpSpPr/>
          <p:nvPr userDrawn="1"/>
        </p:nvGrpSpPr>
        <p:grpSpPr>
          <a:xfrm rot="19421998">
            <a:off x="9244413" y="1325575"/>
            <a:ext cx="458379" cy="448611"/>
            <a:chOff x="8411919" y="701065"/>
            <a:chExt cx="2800065" cy="3490702"/>
          </a:xfrm>
        </p:grpSpPr>
        <p:cxnSp>
          <p:nvCxnSpPr>
            <p:cNvPr id="147" name="Straight Connector 146">
              <a:extLst>
                <a:ext uri="{FF2B5EF4-FFF2-40B4-BE49-F238E27FC236}">
                  <a16:creationId xmlns:a16="http://schemas.microsoft.com/office/drawing/2014/main" id="{E91CD7AF-1692-4440-B8BA-E670A60CBCCA}"/>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1356FF31-B953-4F4E-B596-E60EA148FE19}"/>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5C49752A-D43C-45B6-993D-EA5E0844C9BB}"/>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B753FBDD-B18B-409C-A47A-F97D2E3F5EF6}"/>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61749067-1D7E-4678-B43D-843D42744BF2}"/>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BB90CE84-57B1-4386-B44F-156E4FFC61CD}"/>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15B6C08B-4B3D-4F15-9BA5-AB40A1E1F85F}"/>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BC1DF333-9292-43D8-96FF-D38D03FC80C0}"/>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DC4CB3EA-34E0-4265-818A-640BBCAED2D6}"/>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885D7418-DA23-4D62-ADDA-A33D8629D46F}"/>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7DA01C98-3668-44DC-BD8A-21C1F9B9CC2B}"/>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77874D64-B6D5-4B26-9D31-C32312A1FDF5}"/>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67A0BDD8-5F2F-4871-AC80-15065F48B7B4}"/>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774FF47B-975B-495B-AFA7-626EA3CB0BC3}"/>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9979DDAC-383E-484D-AD43-6040954E5D53}"/>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5E20253B-FE44-45FD-9073-793A2ACD306A}"/>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4A967840-EB8D-4A8D-9023-BA05C472301C}"/>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5BFA0587-ECDE-4476-B6DA-8C1636CCCB86}"/>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9332D652-2851-49FA-9380-17419EF0B2EB}"/>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0AB93698-E5DF-418F-84ED-95993EFBD678}"/>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7253BEA4-85D6-4559-8CD4-CD651FA044B2}"/>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33186F57-FF32-469C-8E8F-0D5A121C0D09}"/>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69" name="Group 168">
            <a:extLst>
              <a:ext uri="{FF2B5EF4-FFF2-40B4-BE49-F238E27FC236}">
                <a16:creationId xmlns:a16="http://schemas.microsoft.com/office/drawing/2014/main" id="{B39A1B71-4BFB-417F-8ADF-A50673257A72}"/>
              </a:ext>
            </a:extLst>
          </p:cNvPr>
          <p:cNvGrpSpPr/>
          <p:nvPr userDrawn="1"/>
        </p:nvGrpSpPr>
        <p:grpSpPr>
          <a:xfrm rot="19421998">
            <a:off x="10765083" y="43767"/>
            <a:ext cx="412730" cy="403935"/>
            <a:chOff x="8411919" y="701065"/>
            <a:chExt cx="2800065" cy="3490702"/>
          </a:xfrm>
        </p:grpSpPr>
        <p:cxnSp>
          <p:nvCxnSpPr>
            <p:cNvPr id="170" name="Straight Connector 169">
              <a:extLst>
                <a:ext uri="{FF2B5EF4-FFF2-40B4-BE49-F238E27FC236}">
                  <a16:creationId xmlns:a16="http://schemas.microsoft.com/office/drawing/2014/main" id="{F5970A27-55A6-4D07-8C70-C55D06337EBD}"/>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E83ABF58-61A0-409C-A57E-EA1E39EFB775}"/>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A072E919-222D-4E11-9FBF-4092D8A0EAF7}"/>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B669C07E-C483-453C-AAEC-C3FBEDB040FD}"/>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344DE8EA-742F-48A6-BEBC-F6781301EDE7}"/>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16CB3F9E-2089-4472-92AB-7C98031C0563}"/>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70B846A2-CA79-4A17-A686-E022D57453C9}"/>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719E7FB7-9E8D-44B6-8718-865071D50168}"/>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1D0C8432-AFF4-4746-83E6-40A3AD7EBAED}"/>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E4C7F024-C3FD-44DA-B543-9D4C33842F03}"/>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11DFA92C-51B2-4F6C-AE96-147198D89D7A}"/>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1F9FB3DC-4DAF-4AAE-9F4C-EFB7B0B94E6F}"/>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9FEA2574-D8E8-4BE5-9DEF-F08B7AF24CBB}"/>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DC142A40-9738-4197-9048-6E3CE2822934}"/>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DA05D9C8-371D-4CB4-967D-A728CB6DE2B8}"/>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9EB1DF40-1EA3-479A-8E44-C460A091116E}"/>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9194C8E4-D8F1-4623-8319-FC3C7547D1E9}"/>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C2521ABC-062E-4457-999D-4BC3DE953E87}"/>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994EDE13-F833-42D7-A127-BB45FBFCB58B}"/>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76DD19A0-42AC-4680-A070-B7D26A7ECB88}"/>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4823B065-A184-4DE8-A2E9-BD9454771D9D}"/>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06A0FAEF-9B32-47C8-BD6B-48A2993CE36A}"/>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192" name="Rectangle 191">
            <a:extLst>
              <a:ext uri="{FF2B5EF4-FFF2-40B4-BE49-F238E27FC236}">
                <a16:creationId xmlns:a16="http://schemas.microsoft.com/office/drawing/2014/main" id="{6C54488B-4AA8-4A29-9071-60D6AF00DA6E}"/>
              </a:ext>
            </a:extLst>
          </p:cNvPr>
          <p:cNvSpPr/>
          <p:nvPr userDrawn="1"/>
        </p:nvSpPr>
        <p:spPr>
          <a:xfrm>
            <a:off x="11445923" y="0"/>
            <a:ext cx="373038" cy="255228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3" name="Rectangle 192">
            <a:extLst>
              <a:ext uri="{FF2B5EF4-FFF2-40B4-BE49-F238E27FC236}">
                <a16:creationId xmlns:a16="http://schemas.microsoft.com/office/drawing/2014/main" id="{6AA5F804-B564-42DA-88D6-915FE7EFD1E7}"/>
              </a:ext>
            </a:extLst>
          </p:cNvPr>
          <p:cNvSpPr/>
          <p:nvPr userDrawn="1"/>
        </p:nvSpPr>
        <p:spPr>
          <a:xfrm>
            <a:off x="11818961" y="0"/>
            <a:ext cx="373038" cy="255228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6780844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78422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69323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97934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12461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0A845-5697-4017-B00A-D7228AF9A6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BD5AB6-66EE-4A8E-B226-C567B7F5BC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F6F250-D08C-45A9-A169-FAF1BE9CFF1B}"/>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5" name="Footer Placeholder 4">
            <a:extLst>
              <a:ext uri="{FF2B5EF4-FFF2-40B4-BE49-F238E27FC236}">
                <a16:creationId xmlns:a16="http://schemas.microsoft.com/office/drawing/2014/main" id="{74165BED-818F-457D-A920-6777315A54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3C3DA9-E325-4D35-92B4-BAFB9B05C293}"/>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24528249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32961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0561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Style slide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70753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1931405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0758377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4_Images &amp; Contents Layout">
    <p:spTree>
      <p:nvGrpSpPr>
        <p:cNvPr id="1" name=""/>
        <p:cNvGrpSpPr/>
        <p:nvPr/>
      </p:nvGrpSpPr>
      <p:grpSpPr>
        <a:xfrm>
          <a:off x="0" y="0"/>
          <a:ext cx="0" cy="0"/>
          <a:chOff x="0" y="0"/>
          <a:chExt cx="0" cy="0"/>
        </a:xfrm>
      </p:grpSpPr>
      <p:sp>
        <p:nvSpPr>
          <p:cNvPr id="29" name="Picture Placeholder 2"/>
          <p:cNvSpPr>
            <a:spLocks noGrp="1"/>
          </p:cNvSpPr>
          <p:nvPr>
            <p:ph type="pic" idx="14" hasCustomPrompt="1"/>
          </p:nvPr>
        </p:nvSpPr>
        <p:spPr>
          <a:xfrm>
            <a:off x="280706" y="395209"/>
            <a:ext cx="11617291" cy="2908895"/>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32" name="Picture Placeholder 2"/>
          <p:cNvSpPr>
            <a:spLocks noGrp="1"/>
          </p:cNvSpPr>
          <p:nvPr>
            <p:ph type="pic" idx="15" hasCustomPrompt="1"/>
          </p:nvPr>
        </p:nvSpPr>
        <p:spPr>
          <a:xfrm>
            <a:off x="858527" y="2695539"/>
            <a:ext cx="2161509" cy="2160240"/>
          </a:xfrm>
          <a:prstGeom prst="rect">
            <a:avLst/>
          </a:prstGeom>
          <a:solidFill>
            <a:schemeClr val="bg1">
              <a:lumMod val="95000"/>
            </a:schemeClr>
          </a:solidFill>
          <a:ln w="127000">
            <a:solidFill>
              <a:schemeClr val="bg1"/>
            </a:solid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33" name="Picture Placeholder 2"/>
          <p:cNvSpPr>
            <a:spLocks noGrp="1"/>
          </p:cNvSpPr>
          <p:nvPr>
            <p:ph type="pic" idx="16" hasCustomPrompt="1"/>
          </p:nvPr>
        </p:nvSpPr>
        <p:spPr>
          <a:xfrm>
            <a:off x="3628466" y="2695539"/>
            <a:ext cx="2161509" cy="2160240"/>
          </a:xfrm>
          <a:prstGeom prst="rect">
            <a:avLst/>
          </a:prstGeom>
          <a:solidFill>
            <a:schemeClr val="bg1">
              <a:lumMod val="95000"/>
            </a:schemeClr>
          </a:solidFill>
          <a:ln w="127000">
            <a:solidFill>
              <a:schemeClr val="bg1"/>
            </a:solid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34" name="Picture Placeholder 2"/>
          <p:cNvSpPr>
            <a:spLocks noGrp="1"/>
          </p:cNvSpPr>
          <p:nvPr>
            <p:ph type="pic" idx="17" hasCustomPrompt="1"/>
          </p:nvPr>
        </p:nvSpPr>
        <p:spPr>
          <a:xfrm>
            <a:off x="6398405" y="2695539"/>
            <a:ext cx="2161509" cy="2160240"/>
          </a:xfrm>
          <a:prstGeom prst="rect">
            <a:avLst/>
          </a:prstGeom>
          <a:solidFill>
            <a:schemeClr val="bg1">
              <a:lumMod val="95000"/>
            </a:schemeClr>
          </a:solidFill>
          <a:ln w="127000">
            <a:solidFill>
              <a:schemeClr val="bg1"/>
            </a:solid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56" name="Picture Placeholder 2"/>
          <p:cNvSpPr>
            <a:spLocks noGrp="1"/>
          </p:cNvSpPr>
          <p:nvPr>
            <p:ph type="pic" idx="18" hasCustomPrompt="1"/>
          </p:nvPr>
        </p:nvSpPr>
        <p:spPr>
          <a:xfrm>
            <a:off x="9168343" y="2695539"/>
            <a:ext cx="2161509" cy="2160240"/>
          </a:xfrm>
          <a:prstGeom prst="rect">
            <a:avLst/>
          </a:prstGeom>
          <a:solidFill>
            <a:schemeClr val="bg1">
              <a:lumMod val="95000"/>
            </a:schemeClr>
          </a:solidFill>
          <a:ln w="127000">
            <a:solidFill>
              <a:schemeClr val="bg1"/>
            </a:solid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4147381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IMAGE AND CONTENTS LAYOUT_18">
    <p:spTree>
      <p:nvGrpSpPr>
        <p:cNvPr id="1" name=""/>
        <p:cNvGrpSpPr/>
        <p:nvPr/>
      </p:nvGrpSpPr>
      <p:grpSpPr>
        <a:xfrm>
          <a:off x="0" y="0"/>
          <a:ext cx="0" cy="0"/>
          <a:chOff x="0" y="0"/>
          <a:chExt cx="0" cy="0"/>
        </a:xfrm>
      </p:grpSpPr>
      <p:sp>
        <p:nvSpPr>
          <p:cNvPr id="7" name="그림 개체 틀 2"/>
          <p:cNvSpPr>
            <a:spLocks noGrp="1"/>
          </p:cNvSpPr>
          <p:nvPr>
            <p:ph type="pic" sz="quarter" idx="46" hasCustomPrompt="1"/>
          </p:nvPr>
        </p:nvSpPr>
        <p:spPr>
          <a:xfrm>
            <a:off x="729574" y="1515298"/>
            <a:ext cx="3300639" cy="478017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2" name="그림 개체 틀 2"/>
          <p:cNvSpPr>
            <a:spLocks noGrp="1"/>
          </p:cNvSpPr>
          <p:nvPr>
            <p:ph type="pic" sz="quarter" idx="58" hasCustomPrompt="1"/>
          </p:nvPr>
        </p:nvSpPr>
        <p:spPr>
          <a:xfrm>
            <a:off x="8212091" y="1515298"/>
            <a:ext cx="3300639" cy="478017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9" name="제목 1">
            <a:extLst>
              <a:ext uri="{FF2B5EF4-FFF2-40B4-BE49-F238E27FC236}">
                <a16:creationId xmlns:a16="http://schemas.microsoft.com/office/drawing/2014/main" id="{AE1361B6-8316-4AC7-8C5C-5371D9A5B6D9}"/>
              </a:ext>
            </a:extLst>
          </p:cNvPr>
          <p:cNvSpPr>
            <a:spLocks noGrp="1"/>
          </p:cNvSpPr>
          <p:nvPr>
            <p:ph type="title" hasCustomPrompt="1"/>
          </p:nvPr>
        </p:nvSpPr>
        <p:spPr>
          <a:xfrm>
            <a:off x="0" y="260648"/>
            <a:ext cx="12192000" cy="801798"/>
          </a:xfrm>
          <a:prstGeom prst="rect">
            <a:avLst/>
          </a:prstGeom>
        </p:spPr>
        <p:txBody>
          <a:bodyPr anchor="ctr">
            <a:noAutofit/>
          </a:bodyPr>
          <a:lstStyle>
            <a:lvl1pPr algn="ctr">
              <a:defRPr sz="5400" b="0" baseline="0">
                <a:solidFill>
                  <a:schemeClr val="tx1">
                    <a:lumMod val="75000"/>
                    <a:lumOff val="25000"/>
                  </a:schemeClr>
                </a:solidFill>
              </a:defRPr>
            </a:lvl1pPr>
          </a:lstStyle>
          <a:p>
            <a:r>
              <a:rPr lang="en-US" altLang="ko-KR" dirty="0"/>
              <a:t>BASIC LAYOUT</a:t>
            </a:r>
            <a:endParaRPr lang="ko-KR" altLang="en-US" dirty="0"/>
          </a:p>
        </p:txBody>
      </p:sp>
    </p:spTree>
    <p:extLst>
      <p:ext uri="{BB962C8B-B14F-4D97-AF65-F5344CB8AC3E}">
        <p14:creationId xmlns:p14="http://schemas.microsoft.com/office/powerpoint/2010/main" val="124940750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7421225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7650612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1_Images &amp; Contents">
    <p:spTree>
      <p:nvGrpSpPr>
        <p:cNvPr id="1" name=""/>
        <p:cNvGrpSpPr/>
        <p:nvPr/>
      </p:nvGrpSpPr>
      <p:grpSpPr>
        <a:xfrm>
          <a:off x="0" y="0"/>
          <a:ext cx="0" cy="0"/>
          <a:chOff x="0" y="0"/>
          <a:chExt cx="0" cy="0"/>
        </a:xfrm>
      </p:grpSpPr>
      <p:sp>
        <p:nvSpPr>
          <p:cNvPr id="21" name="자유형: 도형 20">
            <a:extLst>
              <a:ext uri="{FF2B5EF4-FFF2-40B4-BE49-F238E27FC236}">
                <a16:creationId xmlns:a16="http://schemas.microsoft.com/office/drawing/2014/main" id="{A1DEFAEA-9F02-4B9F-ACC6-353AF6C3EFFF}"/>
              </a:ext>
            </a:extLst>
          </p:cNvPr>
          <p:cNvSpPr>
            <a:spLocks noGrp="1"/>
          </p:cNvSpPr>
          <p:nvPr>
            <p:ph type="pic" sz="quarter" idx="11" hasCustomPrompt="1"/>
          </p:nvPr>
        </p:nvSpPr>
        <p:spPr>
          <a:xfrm>
            <a:off x="8155574" y="296099"/>
            <a:ext cx="3644538" cy="3666309"/>
          </a:xfrm>
          <a:custGeom>
            <a:avLst/>
            <a:gdLst>
              <a:gd name="connsiteX0" fmla="*/ 1171303 w 3644538"/>
              <a:gd name="connsiteY0" fmla="*/ 1323703 h 3666309"/>
              <a:gd name="connsiteX1" fmla="*/ 2342606 w 3644538"/>
              <a:gd name="connsiteY1" fmla="*/ 2495006 h 3666309"/>
              <a:gd name="connsiteX2" fmla="*/ 1171303 w 3644538"/>
              <a:gd name="connsiteY2" fmla="*/ 3666309 h 3666309"/>
              <a:gd name="connsiteX3" fmla="*/ 0 w 3644538"/>
              <a:gd name="connsiteY3" fmla="*/ 2495006 h 3666309"/>
              <a:gd name="connsiteX4" fmla="*/ 2473235 w 3644538"/>
              <a:gd name="connsiteY4" fmla="*/ 0 h 3666309"/>
              <a:gd name="connsiteX5" fmla="*/ 3644538 w 3644538"/>
              <a:gd name="connsiteY5" fmla="*/ 1171303 h 3666309"/>
              <a:gd name="connsiteX6" fmla="*/ 2473235 w 3644538"/>
              <a:gd name="connsiteY6" fmla="*/ 2342606 h 3666309"/>
              <a:gd name="connsiteX7" fmla="*/ 1301932 w 3644538"/>
              <a:gd name="connsiteY7" fmla="*/ 1171303 h 366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4538" h="3666309">
                <a:moveTo>
                  <a:pt x="1171303" y="1323703"/>
                </a:moveTo>
                <a:lnTo>
                  <a:pt x="2342606" y="2495006"/>
                </a:lnTo>
                <a:lnTo>
                  <a:pt x="1171303" y="3666309"/>
                </a:lnTo>
                <a:lnTo>
                  <a:pt x="0" y="2495006"/>
                </a:lnTo>
                <a:close/>
                <a:moveTo>
                  <a:pt x="2473235" y="0"/>
                </a:moveTo>
                <a:lnTo>
                  <a:pt x="3644538" y="1171303"/>
                </a:lnTo>
                <a:lnTo>
                  <a:pt x="2473235" y="2342606"/>
                </a:lnTo>
                <a:lnTo>
                  <a:pt x="1301932" y="1171303"/>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22" name="자유형: 도형 21">
            <a:extLst>
              <a:ext uri="{FF2B5EF4-FFF2-40B4-BE49-F238E27FC236}">
                <a16:creationId xmlns:a16="http://schemas.microsoft.com/office/drawing/2014/main" id="{03515A44-D3E9-44BA-B3D4-43ECDBD5159D}"/>
              </a:ext>
            </a:extLst>
          </p:cNvPr>
          <p:cNvSpPr>
            <a:spLocks noGrp="1"/>
          </p:cNvSpPr>
          <p:nvPr>
            <p:ph type="pic" sz="quarter" idx="12" hasCustomPrompt="1"/>
          </p:nvPr>
        </p:nvSpPr>
        <p:spPr>
          <a:xfrm>
            <a:off x="8155574" y="2891254"/>
            <a:ext cx="3644538" cy="3666309"/>
          </a:xfrm>
          <a:custGeom>
            <a:avLst/>
            <a:gdLst>
              <a:gd name="connsiteX0" fmla="*/ 1171303 w 3644538"/>
              <a:gd name="connsiteY0" fmla="*/ 1323703 h 3666309"/>
              <a:gd name="connsiteX1" fmla="*/ 2342606 w 3644538"/>
              <a:gd name="connsiteY1" fmla="*/ 2495006 h 3666309"/>
              <a:gd name="connsiteX2" fmla="*/ 1171303 w 3644538"/>
              <a:gd name="connsiteY2" fmla="*/ 3666309 h 3666309"/>
              <a:gd name="connsiteX3" fmla="*/ 0 w 3644538"/>
              <a:gd name="connsiteY3" fmla="*/ 2495006 h 3666309"/>
              <a:gd name="connsiteX4" fmla="*/ 2473235 w 3644538"/>
              <a:gd name="connsiteY4" fmla="*/ 0 h 3666309"/>
              <a:gd name="connsiteX5" fmla="*/ 3644538 w 3644538"/>
              <a:gd name="connsiteY5" fmla="*/ 1171303 h 3666309"/>
              <a:gd name="connsiteX6" fmla="*/ 2473235 w 3644538"/>
              <a:gd name="connsiteY6" fmla="*/ 2342606 h 3666309"/>
              <a:gd name="connsiteX7" fmla="*/ 1301932 w 3644538"/>
              <a:gd name="connsiteY7" fmla="*/ 1171303 h 366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4538" h="3666309">
                <a:moveTo>
                  <a:pt x="1171303" y="1323703"/>
                </a:moveTo>
                <a:lnTo>
                  <a:pt x="2342606" y="2495006"/>
                </a:lnTo>
                <a:lnTo>
                  <a:pt x="1171303" y="3666309"/>
                </a:lnTo>
                <a:lnTo>
                  <a:pt x="0" y="2495006"/>
                </a:lnTo>
                <a:close/>
                <a:moveTo>
                  <a:pt x="2473235" y="0"/>
                </a:moveTo>
                <a:lnTo>
                  <a:pt x="3644538" y="1171303"/>
                </a:lnTo>
                <a:lnTo>
                  <a:pt x="2473235" y="2342606"/>
                </a:lnTo>
                <a:lnTo>
                  <a:pt x="1301932" y="1171303"/>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23" name="자유형: 도형 22">
            <a:extLst>
              <a:ext uri="{FF2B5EF4-FFF2-40B4-BE49-F238E27FC236}">
                <a16:creationId xmlns:a16="http://schemas.microsoft.com/office/drawing/2014/main" id="{5CED0A4D-1B43-4F94-A1B2-796349C976DE}"/>
              </a:ext>
            </a:extLst>
          </p:cNvPr>
          <p:cNvSpPr>
            <a:spLocks noGrp="1"/>
          </p:cNvSpPr>
          <p:nvPr>
            <p:ph type="pic" sz="quarter" idx="13" hasCustomPrompt="1"/>
          </p:nvPr>
        </p:nvSpPr>
        <p:spPr>
          <a:xfrm>
            <a:off x="5551710" y="2891254"/>
            <a:ext cx="3644538" cy="3666309"/>
          </a:xfrm>
          <a:custGeom>
            <a:avLst/>
            <a:gdLst>
              <a:gd name="connsiteX0" fmla="*/ 1171303 w 3644538"/>
              <a:gd name="connsiteY0" fmla="*/ 1323703 h 3666309"/>
              <a:gd name="connsiteX1" fmla="*/ 2342606 w 3644538"/>
              <a:gd name="connsiteY1" fmla="*/ 2495006 h 3666309"/>
              <a:gd name="connsiteX2" fmla="*/ 1171303 w 3644538"/>
              <a:gd name="connsiteY2" fmla="*/ 3666309 h 3666309"/>
              <a:gd name="connsiteX3" fmla="*/ 0 w 3644538"/>
              <a:gd name="connsiteY3" fmla="*/ 2495006 h 3666309"/>
              <a:gd name="connsiteX4" fmla="*/ 2473235 w 3644538"/>
              <a:gd name="connsiteY4" fmla="*/ 0 h 3666309"/>
              <a:gd name="connsiteX5" fmla="*/ 3644538 w 3644538"/>
              <a:gd name="connsiteY5" fmla="*/ 1171303 h 3666309"/>
              <a:gd name="connsiteX6" fmla="*/ 2473235 w 3644538"/>
              <a:gd name="connsiteY6" fmla="*/ 2342606 h 3666309"/>
              <a:gd name="connsiteX7" fmla="*/ 1301932 w 3644538"/>
              <a:gd name="connsiteY7" fmla="*/ 1171303 h 366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4538" h="3666309">
                <a:moveTo>
                  <a:pt x="1171303" y="1323703"/>
                </a:moveTo>
                <a:lnTo>
                  <a:pt x="2342606" y="2495006"/>
                </a:lnTo>
                <a:lnTo>
                  <a:pt x="1171303" y="3666309"/>
                </a:lnTo>
                <a:lnTo>
                  <a:pt x="0" y="2495006"/>
                </a:lnTo>
                <a:close/>
                <a:moveTo>
                  <a:pt x="2473235" y="0"/>
                </a:moveTo>
                <a:lnTo>
                  <a:pt x="3644538" y="1171303"/>
                </a:lnTo>
                <a:lnTo>
                  <a:pt x="2473235" y="2342606"/>
                </a:lnTo>
                <a:lnTo>
                  <a:pt x="1301932" y="1171303"/>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20" name="자유형: 도형 19">
            <a:extLst>
              <a:ext uri="{FF2B5EF4-FFF2-40B4-BE49-F238E27FC236}">
                <a16:creationId xmlns:a16="http://schemas.microsoft.com/office/drawing/2014/main" id="{1D5AFB38-0AC4-4043-A23A-C86F3145AE10}"/>
              </a:ext>
            </a:extLst>
          </p:cNvPr>
          <p:cNvSpPr>
            <a:spLocks noGrp="1"/>
          </p:cNvSpPr>
          <p:nvPr>
            <p:ph type="pic" sz="quarter" idx="10" hasCustomPrompt="1"/>
          </p:nvPr>
        </p:nvSpPr>
        <p:spPr>
          <a:xfrm>
            <a:off x="5551710" y="296099"/>
            <a:ext cx="3644538" cy="3666309"/>
          </a:xfrm>
          <a:custGeom>
            <a:avLst/>
            <a:gdLst>
              <a:gd name="connsiteX0" fmla="*/ 1171303 w 3644538"/>
              <a:gd name="connsiteY0" fmla="*/ 1323703 h 3666309"/>
              <a:gd name="connsiteX1" fmla="*/ 2342606 w 3644538"/>
              <a:gd name="connsiteY1" fmla="*/ 2495006 h 3666309"/>
              <a:gd name="connsiteX2" fmla="*/ 1171303 w 3644538"/>
              <a:gd name="connsiteY2" fmla="*/ 3666309 h 3666309"/>
              <a:gd name="connsiteX3" fmla="*/ 0 w 3644538"/>
              <a:gd name="connsiteY3" fmla="*/ 2495006 h 3666309"/>
              <a:gd name="connsiteX4" fmla="*/ 2473235 w 3644538"/>
              <a:gd name="connsiteY4" fmla="*/ 0 h 3666309"/>
              <a:gd name="connsiteX5" fmla="*/ 3644538 w 3644538"/>
              <a:gd name="connsiteY5" fmla="*/ 1171303 h 3666309"/>
              <a:gd name="connsiteX6" fmla="*/ 2473235 w 3644538"/>
              <a:gd name="connsiteY6" fmla="*/ 2342606 h 3666309"/>
              <a:gd name="connsiteX7" fmla="*/ 1301932 w 3644538"/>
              <a:gd name="connsiteY7" fmla="*/ 1171303 h 366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4538" h="3666309">
                <a:moveTo>
                  <a:pt x="1171303" y="1323703"/>
                </a:moveTo>
                <a:lnTo>
                  <a:pt x="2342606" y="2495006"/>
                </a:lnTo>
                <a:lnTo>
                  <a:pt x="1171303" y="3666309"/>
                </a:lnTo>
                <a:lnTo>
                  <a:pt x="0" y="2495006"/>
                </a:lnTo>
                <a:close/>
                <a:moveTo>
                  <a:pt x="2473235" y="0"/>
                </a:moveTo>
                <a:lnTo>
                  <a:pt x="3644538" y="1171303"/>
                </a:lnTo>
                <a:lnTo>
                  <a:pt x="2473235" y="2342606"/>
                </a:lnTo>
                <a:lnTo>
                  <a:pt x="1301932" y="1171303"/>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1385438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BB5DF-0D60-4657-BD4C-984F30A37A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3D7D68E-29BC-4AD5-95DA-2C9340B384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EF7120-9F2E-40B2-AE9A-B393A6367984}"/>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5" name="Footer Placeholder 4">
            <a:extLst>
              <a:ext uri="{FF2B5EF4-FFF2-40B4-BE49-F238E27FC236}">
                <a16:creationId xmlns:a16="http://schemas.microsoft.com/office/drawing/2014/main" id="{48180684-4D87-4E3E-895C-57953392E7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D2479B-486D-471B-87A5-17D9A4B9EEE6}"/>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4951551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36_Images &amp; Contents">
    <p:spTree>
      <p:nvGrpSpPr>
        <p:cNvPr id="1" name=""/>
        <p:cNvGrpSpPr/>
        <p:nvPr/>
      </p:nvGrpSpPr>
      <p:grpSpPr>
        <a:xfrm>
          <a:off x="0" y="0"/>
          <a:ext cx="0" cy="0"/>
          <a:chOff x="0" y="0"/>
          <a:chExt cx="0" cy="0"/>
        </a:xfrm>
      </p:grpSpPr>
      <p:sp>
        <p:nvSpPr>
          <p:cNvPr id="24" name="그림 개체 틀 23">
            <a:extLst>
              <a:ext uri="{FF2B5EF4-FFF2-40B4-BE49-F238E27FC236}">
                <a16:creationId xmlns:a16="http://schemas.microsoft.com/office/drawing/2014/main" id="{ADD85E6C-2694-4BB6-B396-E6F812C0190B}"/>
              </a:ext>
            </a:extLst>
          </p:cNvPr>
          <p:cNvSpPr>
            <a:spLocks noGrp="1"/>
          </p:cNvSpPr>
          <p:nvPr>
            <p:ph type="pic" sz="quarter" idx="10" hasCustomPrompt="1"/>
          </p:nvPr>
        </p:nvSpPr>
        <p:spPr>
          <a:xfrm>
            <a:off x="3" y="3255649"/>
            <a:ext cx="11904055" cy="3602353"/>
          </a:xfrm>
          <a:custGeom>
            <a:avLst/>
            <a:gdLst>
              <a:gd name="connsiteX0" fmla="*/ 11582341 w 11904055"/>
              <a:gd name="connsiteY0" fmla="*/ 2503750 h 3602353"/>
              <a:gd name="connsiteX1" fmla="*/ 11769730 w 11904055"/>
              <a:gd name="connsiteY1" fmla="*/ 2573468 h 3602353"/>
              <a:gd name="connsiteX2" fmla="*/ 11833752 w 11904055"/>
              <a:gd name="connsiteY2" fmla="*/ 3052873 h 3602353"/>
              <a:gd name="connsiteX3" fmla="*/ 11413744 w 11904055"/>
              <a:gd name="connsiteY3" fmla="*/ 3602352 h 3602353"/>
              <a:gd name="connsiteX4" fmla="*/ 10552808 w 11904055"/>
              <a:gd name="connsiteY4" fmla="*/ 3602352 h 3602353"/>
              <a:gd name="connsiteX5" fmla="*/ 11290325 w 11904055"/>
              <a:gd name="connsiteY5" fmla="*/ 2637490 h 3602353"/>
              <a:gd name="connsiteX6" fmla="*/ 11582341 w 11904055"/>
              <a:gd name="connsiteY6" fmla="*/ 2503750 h 3602353"/>
              <a:gd name="connsiteX7" fmla="*/ 10782012 w 11904055"/>
              <a:gd name="connsiteY7" fmla="*/ 2174396 h 3602353"/>
              <a:gd name="connsiteX8" fmla="*/ 10969399 w 11904055"/>
              <a:gd name="connsiteY8" fmla="*/ 2244113 h 3602353"/>
              <a:gd name="connsiteX9" fmla="*/ 11033422 w 11904055"/>
              <a:gd name="connsiteY9" fmla="*/ 2723518 h 3602353"/>
              <a:gd name="connsiteX10" fmla="*/ 10361662 w 11904055"/>
              <a:gd name="connsiteY10" fmla="*/ 3602352 h 3602353"/>
              <a:gd name="connsiteX11" fmla="*/ 9500727 w 11904055"/>
              <a:gd name="connsiteY11" fmla="*/ 3602352 h 3602353"/>
              <a:gd name="connsiteX12" fmla="*/ 10489995 w 11904055"/>
              <a:gd name="connsiteY12" fmla="*/ 2308135 h 3602353"/>
              <a:gd name="connsiteX13" fmla="*/ 10782012 w 11904055"/>
              <a:gd name="connsiteY13" fmla="*/ 2174396 h 3602353"/>
              <a:gd name="connsiteX14" fmla="*/ 1691966 w 11904055"/>
              <a:gd name="connsiteY14" fmla="*/ 1637118 h 3602353"/>
              <a:gd name="connsiteX15" fmla="*/ 1879354 w 11904055"/>
              <a:gd name="connsiteY15" fmla="*/ 1706836 h 3602353"/>
              <a:gd name="connsiteX16" fmla="*/ 1943376 w 11904055"/>
              <a:gd name="connsiteY16" fmla="*/ 2186241 h 3602353"/>
              <a:gd name="connsiteX17" fmla="*/ 860935 w 11904055"/>
              <a:gd name="connsiteY17" fmla="*/ 3602352 h 3602353"/>
              <a:gd name="connsiteX18" fmla="*/ 0 w 11904055"/>
              <a:gd name="connsiteY18" fmla="*/ 3602352 h 3602353"/>
              <a:gd name="connsiteX19" fmla="*/ 0 w 11904055"/>
              <a:gd name="connsiteY19" fmla="*/ 3602351 h 3602353"/>
              <a:gd name="connsiteX20" fmla="*/ 1399949 w 11904055"/>
              <a:gd name="connsiteY20" fmla="*/ 1770858 h 3602353"/>
              <a:gd name="connsiteX21" fmla="*/ 1691966 w 11904055"/>
              <a:gd name="connsiteY21" fmla="*/ 1637118 h 3602353"/>
              <a:gd name="connsiteX22" fmla="*/ 8108140 w 11904055"/>
              <a:gd name="connsiteY22" fmla="*/ 1412767 h 3602353"/>
              <a:gd name="connsiteX23" fmla="*/ 8295528 w 11904055"/>
              <a:gd name="connsiteY23" fmla="*/ 1482484 h 3602353"/>
              <a:gd name="connsiteX24" fmla="*/ 8359550 w 11904055"/>
              <a:gd name="connsiteY24" fmla="*/ 1961890 h 3602353"/>
              <a:gd name="connsiteX25" fmla="*/ 7105620 w 11904055"/>
              <a:gd name="connsiteY25" fmla="*/ 3602352 h 3602353"/>
              <a:gd name="connsiteX26" fmla="*/ 6244685 w 11904055"/>
              <a:gd name="connsiteY26" fmla="*/ 3602352 h 3602353"/>
              <a:gd name="connsiteX27" fmla="*/ 7816123 w 11904055"/>
              <a:gd name="connsiteY27" fmla="*/ 1546506 h 3602353"/>
              <a:gd name="connsiteX28" fmla="*/ 8108140 w 11904055"/>
              <a:gd name="connsiteY28" fmla="*/ 1412767 h 3602353"/>
              <a:gd name="connsiteX29" fmla="*/ 9385014 w 11904055"/>
              <a:gd name="connsiteY29" fmla="*/ 1161427 h 3602353"/>
              <a:gd name="connsiteX30" fmla="*/ 9572402 w 11904055"/>
              <a:gd name="connsiteY30" fmla="*/ 1231145 h 3602353"/>
              <a:gd name="connsiteX31" fmla="*/ 9636423 w 11904055"/>
              <a:gd name="connsiteY31" fmla="*/ 1710549 h 3602353"/>
              <a:gd name="connsiteX32" fmla="*/ 8190375 w 11904055"/>
              <a:gd name="connsiteY32" fmla="*/ 3602352 h 3602353"/>
              <a:gd name="connsiteX33" fmla="*/ 7329441 w 11904055"/>
              <a:gd name="connsiteY33" fmla="*/ 3602352 h 3602353"/>
              <a:gd name="connsiteX34" fmla="*/ 9092997 w 11904055"/>
              <a:gd name="connsiteY34" fmla="*/ 1295167 h 3602353"/>
              <a:gd name="connsiteX35" fmla="*/ 9385014 w 11904055"/>
              <a:gd name="connsiteY35" fmla="*/ 1161427 h 3602353"/>
              <a:gd name="connsiteX36" fmla="*/ 3104652 w 11904055"/>
              <a:gd name="connsiteY36" fmla="*/ 1140248 h 3602353"/>
              <a:gd name="connsiteX37" fmla="*/ 3292040 w 11904055"/>
              <a:gd name="connsiteY37" fmla="*/ 1209966 h 3602353"/>
              <a:gd name="connsiteX38" fmla="*/ 3356063 w 11904055"/>
              <a:gd name="connsiteY38" fmla="*/ 1689371 h 3602353"/>
              <a:gd name="connsiteX39" fmla="*/ 1893826 w 11904055"/>
              <a:gd name="connsiteY39" fmla="*/ 3602352 h 3602353"/>
              <a:gd name="connsiteX40" fmla="*/ 1032889 w 11904055"/>
              <a:gd name="connsiteY40" fmla="*/ 3602352 h 3602353"/>
              <a:gd name="connsiteX41" fmla="*/ 2812635 w 11904055"/>
              <a:gd name="connsiteY41" fmla="*/ 1273988 h 3602353"/>
              <a:gd name="connsiteX42" fmla="*/ 3104652 w 11904055"/>
              <a:gd name="connsiteY42" fmla="*/ 1140248 h 3602353"/>
              <a:gd name="connsiteX43" fmla="*/ 10527184 w 11904055"/>
              <a:gd name="connsiteY43" fmla="*/ 1087492 h 3602353"/>
              <a:gd name="connsiteX44" fmla="*/ 10714572 w 11904055"/>
              <a:gd name="connsiteY44" fmla="*/ 1157209 h 3602353"/>
              <a:gd name="connsiteX45" fmla="*/ 10778593 w 11904055"/>
              <a:gd name="connsiteY45" fmla="*/ 1636614 h 3602353"/>
              <a:gd name="connsiteX46" fmla="*/ 9276031 w 11904055"/>
              <a:gd name="connsiteY46" fmla="*/ 3602352 h 3602353"/>
              <a:gd name="connsiteX47" fmla="*/ 8415095 w 11904055"/>
              <a:gd name="connsiteY47" fmla="*/ 3602352 h 3602353"/>
              <a:gd name="connsiteX48" fmla="*/ 10235167 w 11904055"/>
              <a:gd name="connsiteY48" fmla="*/ 1221231 h 3602353"/>
              <a:gd name="connsiteX49" fmla="*/ 10527184 w 11904055"/>
              <a:gd name="connsiteY49" fmla="*/ 1087492 h 3602353"/>
              <a:gd name="connsiteX50" fmla="*/ 4425492 w 11904055"/>
              <a:gd name="connsiteY50" fmla="*/ 821528 h 3602353"/>
              <a:gd name="connsiteX51" fmla="*/ 4612880 w 11904055"/>
              <a:gd name="connsiteY51" fmla="*/ 891246 h 3602353"/>
              <a:gd name="connsiteX52" fmla="*/ 4676903 w 11904055"/>
              <a:gd name="connsiteY52" fmla="*/ 1370650 h 3602353"/>
              <a:gd name="connsiteX53" fmla="*/ 2971045 w 11904055"/>
              <a:gd name="connsiteY53" fmla="*/ 3602352 h 3602353"/>
              <a:gd name="connsiteX54" fmla="*/ 2228075 w 11904055"/>
              <a:gd name="connsiteY54" fmla="*/ 3602352 h 3602353"/>
              <a:gd name="connsiteX55" fmla="*/ 2235176 w 11904055"/>
              <a:gd name="connsiteY55" fmla="*/ 3482988 h 3602353"/>
              <a:gd name="connsiteX56" fmla="*/ 2294666 w 11904055"/>
              <a:gd name="connsiteY56" fmla="*/ 3360904 h 3602353"/>
              <a:gd name="connsiteX57" fmla="*/ 4133476 w 11904055"/>
              <a:gd name="connsiteY57" fmla="*/ 955268 h 3602353"/>
              <a:gd name="connsiteX58" fmla="*/ 4425492 w 11904055"/>
              <a:gd name="connsiteY58" fmla="*/ 821528 h 3602353"/>
              <a:gd name="connsiteX59" fmla="*/ 5787281 w 11904055"/>
              <a:gd name="connsiteY59" fmla="*/ 372647 h 3602353"/>
              <a:gd name="connsiteX60" fmla="*/ 5974669 w 11904055"/>
              <a:gd name="connsiteY60" fmla="*/ 442365 h 3602353"/>
              <a:gd name="connsiteX61" fmla="*/ 6038692 w 11904055"/>
              <a:gd name="connsiteY61" fmla="*/ 921770 h 3602353"/>
              <a:gd name="connsiteX62" fmla="*/ 3989720 w 11904055"/>
              <a:gd name="connsiteY62" fmla="*/ 3602352 h 3602353"/>
              <a:gd name="connsiteX63" fmla="*/ 3227852 w 11904055"/>
              <a:gd name="connsiteY63" fmla="*/ 3602353 h 3602353"/>
              <a:gd name="connsiteX64" fmla="*/ 3233358 w 11904055"/>
              <a:gd name="connsiteY64" fmla="*/ 3509800 h 3602353"/>
              <a:gd name="connsiteX65" fmla="*/ 3292848 w 11904055"/>
              <a:gd name="connsiteY65" fmla="*/ 3387715 h 3602353"/>
              <a:gd name="connsiteX66" fmla="*/ 5495264 w 11904055"/>
              <a:gd name="connsiteY66" fmla="*/ 506388 h 3602353"/>
              <a:gd name="connsiteX67" fmla="*/ 5787281 w 11904055"/>
              <a:gd name="connsiteY67" fmla="*/ 372647 h 3602353"/>
              <a:gd name="connsiteX68" fmla="*/ 6896315 w 11904055"/>
              <a:gd name="connsiteY68" fmla="*/ 289347 h 3602353"/>
              <a:gd name="connsiteX69" fmla="*/ 7083704 w 11904055"/>
              <a:gd name="connsiteY69" fmla="*/ 359064 h 3602353"/>
              <a:gd name="connsiteX70" fmla="*/ 7147725 w 11904055"/>
              <a:gd name="connsiteY70" fmla="*/ 838469 h 3602353"/>
              <a:gd name="connsiteX71" fmla="*/ 5035081 w 11904055"/>
              <a:gd name="connsiteY71" fmla="*/ 3602353 h 3602353"/>
              <a:gd name="connsiteX72" fmla="*/ 4174147 w 11904055"/>
              <a:gd name="connsiteY72" fmla="*/ 3602352 h 3602353"/>
              <a:gd name="connsiteX73" fmla="*/ 6604298 w 11904055"/>
              <a:gd name="connsiteY73" fmla="*/ 423088 h 3602353"/>
              <a:gd name="connsiteX74" fmla="*/ 6896315 w 11904055"/>
              <a:gd name="connsiteY74" fmla="*/ 289347 h 3602353"/>
              <a:gd name="connsiteX75" fmla="*/ 8134781 w 11904055"/>
              <a:gd name="connsiteY75" fmla="*/ 587 h 3602353"/>
              <a:gd name="connsiteX76" fmla="*/ 8322169 w 11904055"/>
              <a:gd name="connsiteY76" fmla="*/ 70304 h 3602353"/>
              <a:gd name="connsiteX77" fmla="*/ 8386192 w 11904055"/>
              <a:gd name="connsiteY77" fmla="*/ 549710 h 3602353"/>
              <a:gd name="connsiteX78" fmla="*/ 6052827 w 11904055"/>
              <a:gd name="connsiteY78" fmla="*/ 3602352 h 3602353"/>
              <a:gd name="connsiteX79" fmla="*/ 5191892 w 11904055"/>
              <a:gd name="connsiteY79" fmla="*/ 3602352 h 3602353"/>
              <a:gd name="connsiteX80" fmla="*/ 7842765 w 11904055"/>
              <a:gd name="connsiteY80" fmla="*/ 134328 h 3602353"/>
              <a:gd name="connsiteX81" fmla="*/ 8134781 w 11904055"/>
              <a:gd name="connsiteY81" fmla="*/ 587 h 360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1904055" h="3602353">
                <a:moveTo>
                  <a:pt x="11582341" y="2503750"/>
                </a:moveTo>
                <a:cubicBezTo>
                  <a:pt x="11648102" y="2507602"/>
                  <a:pt x="11713456" y="2530454"/>
                  <a:pt x="11769730" y="2573468"/>
                </a:cubicBezTo>
                <a:cubicBezTo>
                  <a:pt x="11919793" y="2688173"/>
                  <a:pt x="11948456" y="2902810"/>
                  <a:pt x="11833752" y="3052873"/>
                </a:cubicBezTo>
                <a:lnTo>
                  <a:pt x="11413744" y="3602352"/>
                </a:lnTo>
                <a:lnTo>
                  <a:pt x="10552808" y="3602352"/>
                </a:lnTo>
                <a:lnTo>
                  <a:pt x="11290325" y="2637490"/>
                </a:lnTo>
                <a:cubicBezTo>
                  <a:pt x="11362015" y="2543701"/>
                  <a:pt x="11472742" y="2497333"/>
                  <a:pt x="11582341" y="2503750"/>
                </a:cubicBezTo>
                <a:close/>
                <a:moveTo>
                  <a:pt x="10782012" y="2174396"/>
                </a:moveTo>
                <a:cubicBezTo>
                  <a:pt x="10847772" y="2178246"/>
                  <a:pt x="10913126" y="2201099"/>
                  <a:pt x="10969399" y="2244113"/>
                </a:cubicBezTo>
                <a:cubicBezTo>
                  <a:pt x="11119462" y="2358818"/>
                  <a:pt x="11148126" y="2573455"/>
                  <a:pt x="11033422" y="2723518"/>
                </a:cubicBezTo>
                <a:lnTo>
                  <a:pt x="10361662" y="3602352"/>
                </a:lnTo>
                <a:lnTo>
                  <a:pt x="9500727" y="3602352"/>
                </a:lnTo>
                <a:lnTo>
                  <a:pt x="10489995" y="2308135"/>
                </a:lnTo>
                <a:cubicBezTo>
                  <a:pt x="10561685" y="2214346"/>
                  <a:pt x="10672411" y="2167978"/>
                  <a:pt x="10782012" y="2174396"/>
                </a:cubicBezTo>
                <a:close/>
                <a:moveTo>
                  <a:pt x="1691966" y="1637118"/>
                </a:moveTo>
                <a:cubicBezTo>
                  <a:pt x="1757726" y="1640968"/>
                  <a:pt x="1823080" y="1663822"/>
                  <a:pt x="1879354" y="1706836"/>
                </a:cubicBezTo>
                <a:cubicBezTo>
                  <a:pt x="2029417" y="1821540"/>
                  <a:pt x="2058080" y="2036178"/>
                  <a:pt x="1943376" y="2186241"/>
                </a:cubicBezTo>
                <a:lnTo>
                  <a:pt x="860935" y="3602352"/>
                </a:lnTo>
                <a:lnTo>
                  <a:pt x="0" y="3602352"/>
                </a:lnTo>
                <a:lnTo>
                  <a:pt x="0" y="3602351"/>
                </a:lnTo>
                <a:lnTo>
                  <a:pt x="1399949" y="1770858"/>
                </a:lnTo>
                <a:cubicBezTo>
                  <a:pt x="1471639" y="1677069"/>
                  <a:pt x="1582366" y="1630701"/>
                  <a:pt x="1691966" y="1637118"/>
                </a:cubicBezTo>
                <a:close/>
                <a:moveTo>
                  <a:pt x="8108140" y="1412767"/>
                </a:moveTo>
                <a:cubicBezTo>
                  <a:pt x="8173900" y="1416618"/>
                  <a:pt x="8239254" y="1439471"/>
                  <a:pt x="8295528" y="1482484"/>
                </a:cubicBezTo>
                <a:cubicBezTo>
                  <a:pt x="8445591" y="1597188"/>
                  <a:pt x="8474254" y="1811827"/>
                  <a:pt x="8359550" y="1961890"/>
                </a:cubicBezTo>
                <a:lnTo>
                  <a:pt x="7105620" y="3602352"/>
                </a:lnTo>
                <a:lnTo>
                  <a:pt x="6244685" y="3602352"/>
                </a:lnTo>
                <a:lnTo>
                  <a:pt x="7816123" y="1546506"/>
                </a:lnTo>
                <a:cubicBezTo>
                  <a:pt x="7887814" y="1452716"/>
                  <a:pt x="7998540" y="1406349"/>
                  <a:pt x="8108140" y="1412767"/>
                </a:cubicBezTo>
                <a:close/>
                <a:moveTo>
                  <a:pt x="9385014" y="1161427"/>
                </a:moveTo>
                <a:cubicBezTo>
                  <a:pt x="9450774" y="1165277"/>
                  <a:pt x="9516128" y="1188130"/>
                  <a:pt x="9572402" y="1231145"/>
                </a:cubicBezTo>
                <a:cubicBezTo>
                  <a:pt x="9722465" y="1345849"/>
                  <a:pt x="9751129" y="1560486"/>
                  <a:pt x="9636423" y="1710549"/>
                </a:cubicBezTo>
                <a:lnTo>
                  <a:pt x="8190375" y="3602352"/>
                </a:lnTo>
                <a:lnTo>
                  <a:pt x="7329441" y="3602352"/>
                </a:lnTo>
                <a:lnTo>
                  <a:pt x="9092997" y="1295167"/>
                </a:lnTo>
                <a:cubicBezTo>
                  <a:pt x="9164687" y="1201377"/>
                  <a:pt x="9275414" y="1155009"/>
                  <a:pt x="9385014" y="1161427"/>
                </a:cubicBezTo>
                <a:close/>
                <a:moveTo>
                  <a:pt x="3104652" y="1140248"/>
                </a:moveTo>
                <a:cubicBezTo>
                  <a:pt x="3170412" y="1144098"/>
                  <a:pt x="3235766" y="1166952"/>
                  <a:pt x="3292040" y="1209966"/>
                </a:cubicBezTo>
                <a:cubicBezTo>
                  <a:pt x="3442103" y="1324671"/>
                  <a:pt x="3470767" y="1539308"/>
                  <a:pt x="3356063" y="1689371"/>
                </a:cubicBezTo>
                <a:lnTo>
                  <a:pt x="1893826" y="3602352"/>
                </a:lnTo>
                <a:lnTo>
                  <a:pt x="1032889" y="3602352"/>
                </a:lnTo>
                <a:lnTo>
                  <a:pt x="2812635" y="1273988"/>
                </a:lnTo>
                <a:cubicBezTo>
                  <a:pt x="2884326" y="1180199"/>
                  <a:pt x="2995052" y="1133831"/>
                  <a:pt x="3104652" y="1140248"/>
                </a:cubicBezTo>
                <a:close/>
                <a:moveTo>
                  <a:pt x="10527184" y="1087492"/>
                </a:moveTo>
                <a:cubicBezTo>
                  <a:pt x="10592944" y="1091342"/>
                  <a:pt x="10658298" y="1114195"/>
                  <a:pt x="10714572" y="1157209"/>
                </a:cubicBezTo>
                <a:cubicBezTo>
                  <a:pt x="10864635" y="1271913"/>
                  <a:pt x="10893299" y="1486551"/>
                  <a:pt x="10778593" y="1636614"/>
                </a:cubicBezTo>
                <a:lnTo>
                  <a:pt x="9276031" y="3602352"/>
                </a:lnTo>
                <a:lnTo>
                  <a:pt x="8415095" y="3602352"/>
                </a:lnTo>
                <a:lnTo>
                  <a:pt x="10235167" y="1221231"/>
                </a:lnTo>
                <a:cubicBezTo>
                  <a:pt x="10306857" y="1127442"/>
                  <a:pt x="10417583" y="1081074"/>
                  <a:pt x="10527184" y="1087492"/>
                </a:cubicBezTo>
                <a:close/>
                <a:moveTo>
                  <a:pt x="4425492" y="821528"/>
                </a:moveTo>
                <a:cubicBezTo>
                  <a:pt x="4491251" y="825379"/>
                  <a:pt x="4556607" y="848231"/>
                  <a:pt x="4612880" y="891246"/>
                </a:cubicBezTo>
                <a:cubicBezTo>
                  <a:pt x="4762943" y="1005950"/>
                  <a:pt x="4791607" y="1220588"/>
                  <a:pt x="4676903" y="1370650"/>
                </a:cubicBezTo>
                <a:lnTo>
                  <a:pt x="2971045" y="3602352"/>
                </a:lnTo>
                <a:lnTo>
                  <a:pt x="2228075" y="3602352"/>
                </a:lnTo>
                <a:lnTo>
                  <a:pt x="2235176" y="3482988"/>
                </a:lnTo>
                <a:cubicBezTo>
                  <a:pt x="2246274" y="3439971"/>
                  <a:pt x="2265990" y="3398420"/>
                  <a:pt x="2294666" y="3360904"/>
                </a:cubicBezTo>
                <a:lnTo>
                  <a:pt x="4133476" y="955268"/>
                </a:lnTo>
                <a:cubicBezTo>
                  <a:pt x="4205166" y="861479"/>
                  <a:pt x="4315892" y="815111"/>
                  <a:pt x="4425492" y="821528"/>
                </a:cubicBezTo>
                <a:close/>
                <a:moveTo>
                  <a:pt x="5787281" y="372647"/>
                </a:moveTo>
                <a:cubicBezTo>
                  <a:pt x="5853041" y="376498"/>
                  <a:pt x="5918396" y="399351"/>
                  <a:pt x="5974669" y="442365"/>
                </a:cubicBezTo>
                <a:cubicBezTo>
                  <a:pt x="6124732" y="557070"/>
                  <a:pt x="6153396" y="771707"/>
                  <a:pt x="6038692" y="921770"/>
                </a:cubicBezTo>
                <a:lnTo>
                  <a:pt x="3989720" y="3602352"/>
                </a:lnTo>
                <a:lnTo>
                  <a:pt x="3227852" y="3602353"/>
                </a:lnTo>
                <a:lnTo>
                  <a:pt x="3233358" y="3509800"/>
                </a:lnTo>
                <a:cubicBezTo>
                  <a:pt x="3244456" y="3466782"/>
                  <a:pt x="3264173" y="3425231"/>
                  <a:pt x="3292848" y="3387715"/>
                </a:cubicBezTo>
                <a:lnTo>
                  <a:pt x="5495264" y="506388"/>
                </a:lnTo>
                <a:cubicBezTo>
                  <a:pt x="5566956" y="412598"/>
                  <a:pt x="5677682" y="366230"/>
                  <a:pt x="5787281" y="372647"/>
                </a:cubicBezTo>
                <a:close/>
                <a:moveTo>
                  <a:pt x="6896315" y="289347"/>
                </a:moveTo>
                <a:cubicBezTo>
                  <a:pt x="6962075" y="293197"/>
                  <a:pt x="7027430" y="316050"/>
                  <a:pt x="7083704" y="359064"/>
                </a:cubicBezTo>
                <a:cubicBezTo>
                  <a:pt x="7233766" y="473768"/>
                  <a:pt x="7262430" y="688406"/>
                  <a:pt x="7147725" y="838469"/>
                </a:cubicBezTo>
                <a:lnTo>
                  <a:pt x="5035081" y="3602353"/>
                </a:lnTo>
                <a:lnTo>
                  <a:pt x="4174147" y="3602352"/>
                </a:lnTo>
                <a:lnTo>
                  <a:pt x="6604298" y="423088"/>
                </a:lnTo>
                <a:cubicBezTo>
                  <a:pt x="6675989" y="329298"/>
                  <a:pt x="6786715" y="282930"/>
                  <a:pt x="6896315" y="289347"/>
                </a:cubicBezTo>
                <a:close/>
                <a:moveTo>
                  <a:pt x="8134781" y="587"/>
                </a:moveTo>
                <a:cubicBezTo>
                  <a:pt x="8200542" y="4437"/>
                  <a:pt x="8265896" y="27291"/>
                  <a:pt x="8322169" y="70304"/>
                </a:cubicBezTo>
                <a:cubicBezTo>
                  <a:pt x="8472232" y="185009"/>
                  <a:pt x="8500896" y="399647"/>
                  <a:pt x="8386192" y="549710"/>
                </a:cubicBezTo>
                <a:lnTo>
                  <a:pt x="6052827" y="3602352"/>
                </a:lnTo>
                <a:lnTo>
                  <a:pt x="5191892" y="3602352"/>
                </a:lnTo>
                <a:lnTo>
                  <a:pt x="7842765" y="134328"/>
                </a:lnTo>
                <a:cubicBezTo>
                  <a:pt x="7914455" y="40538"/>
                  <a:pt x="8025182" y="-5830"/>
                  <a:pt x="8134781" y="587"/>
                </a:cubicBez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189059011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7_Images &amp; Contents Layout">
    <p:spTree>
      <p:nvGrpSpPr>
        <p:cNvPr id="1" name=""/>
        <p:cNvGrpSpPr/>
        <p:nvPr/>
      </p:nvGrpSpPr>
      <p:grpSpPr>
        <a:xfrm>
          <a:off x="0" y="0"/>
          <a:ext cx="0" cy="0"/>
          <a:chOff x="0" y="0"/>
          <a:chExt cx="0" cy="0"/>
        </a:xfrm>
      </p:grpSpPr>
      <p:sp>
        <p:nvSpPr>
          <p:cNvPr id="2" name="그림 개체 틀 5">
            <a:extLst>
              <a:ext uri="{FF2B5EF4-FFF2-40B4-BE49-F238E27FC236}">
                <a16:creationId xmlns:a16="http://schemas.microsoft.com/office/drawing/2014/main" id="{67539AF6-5D49-44B8-BBE5-89EA831A4873}"/>
              </a:ext>
            </a:extLst>
          </p:cNvPr>
          <p:cNvSpPr>
            <a:spLocks noGrp="1"/>
          </p:cNvSpPr>
          <p:nvPr>
            <p:ph type="pic" sz="quarter" idx="12" hasCustomPrompt="1"/>
          </p:nvPr>
        </p:nvSpPr>
        <p:spPr>
          <a:xfrm>
            <a:off x="2038350" y="0"/>
            <a:ext cx="405765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3" name="직사각형 2">
            <a:extLst>
              <a:ext uri="{FF2B5EF4-FFF2-40B4-BE49-F238E27FC236}">
                <a16:creationId xmlns:a16="http://schemas.microsoft.com/office/drawing/2014/main" id="{4DAB0763-12DF-41B9-B692-22FB8DB24B15}"/>
              </a:ext>
            </a:extLst>
          </p:cNvPr>
          <p:cNvSpPr/>
          <p:nvPr userDrawn="1"/>
        </p:nvSpPr>
        <p:spPr>
          <a:xfrm>
            <a:off x="0" y="0"/>
            <a:ext cx="20383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45507021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4_General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969571"/>
      </p:ext>
    </p:extLst>
  </p:cSld>
  <p:clrMapOvr>
    <a:masterClrMapping/>
  </p:clrMapOvr>
  <p:transition advClick="0"/>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Creative Break Picture">
    <p:spTree>
      <p:nvGrpSpPr>
        <p:cNvPr id="1" name=""/>
        <p:cNvGrpSpPr/>
        <p:nvPr/>
      </p:nvGrpSpPr>
      <p:grpSpPr>
        <a:xfrm>
          <a:off x="0" y="0"/>
          <a:ext cx="0" cy="0"/>
          <a:chOff x="0" y="0"/>
          <a:chExt cx="0" cy="0"/>
        </a:xfrm>
      </p:grpSpPr>
      <p:sp>
        <p:nvSpPr>
          <p:cNvPr id="3" name="Picture Placeholder 13">
            <a:extLst>
              <a:ext uri="{FF2B5EF4-FFF2-40B4-BE49-F238E27FC236}">
                <a16:creationId xmlns:a16="http://schemas.microsoft.com/office/drawing/2014/main" id="{5B134811-F8B6-8749-9D76-44735CF4D000}"/>
              </a:ext>
            </a:extLst>
          </p:cNvPr>
          <p:cNvSpPr>
            <a:spLocks noGrp="1"/>
          </p:cNvSpPr>
          <p:nvPr>
            <p:ph type="pic" sz="quarter" idx="14"/>
          </p:nvPr>
        </p:nvSpPr>
        <p:spPr>
          <a:xfrm>
            <a:off x="0" y="0"/>
            <a:ext cx="6096000" cy="6858000"/>
          </a:xfrm>
          <a:prstGeom prst="rect">
            <a:avLst/>
          </a:prstGeom>
          <a:solidFill>
            <a:schemeClr val="bg1">
              <a:lumMod val="95000"/>
            </a:schemeClr>
          </a:solidFill>
          <a:effectLst/>
        </p:spPr>
        <p:txBody>
          <a:bodyPr>
            <a:normAutofit/>
          </a:bodyPr>
          <a:lstStyle>
            <a:lvl1pPr marL="0" indent="0">
              <a:buNone/>
              <a:defRPr sz="1200" b="0" i="0">
                <a:ln>
                  <a:noFill/>
                </a:ln>
                <a:solidFill>
                  <a:schemeClr val="tx2"/>
                </a:solidFill>
                <a:latin typeface="Roboto Regular" charset="0"/>
                <a:ea typeface="Roboto Regular" charset="0"/>
                <a:cs typeface="Roboto Regular" charset="0"/>
              </a:defRPr>
            </a:lvl1pPr>
          </a:lstStyle>
          <a:p>
            <a:r>
              <a:rPr lang="en-US"/>
              <a:t>Click icon to add picture</a:t>
            </a:r>
            <a:endParaRPr lang="en-US" dirty="0"/>
          </a:p>
        </p:txBody>
      </p:sp>
    </p:spTree>
    <p:extLst>
      <p:ext uri="{BB962C8B-B14F-4D97-AF65-F5344CB8AC3E}">
        <p14:creationId xmlns:p14="http://schemas.microsoft.com/office/powerpoint/2010/main" val="2258286858"/>
      </p:ext>
    </p:extLst>
  </p:cSld>
  <p:clrMapOvr>
    <a:masterClrMapping/>
  </p:clrMapOvr>
  <p:transition advClick="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E5498-526A-4072-B640-93628C1D5B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2869FA-14EB-473D-BB75-9C479DB513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20A61B-88DC-4F04-8472-A6AA08E607E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E3E185-570B-478F-B193-874349229745}"/>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6" name="Footer Placeholder 5">
            <a:extLst>
              <a:ext uri="{FF2B5EF4-FFF2-40B4-BE49-F238E27FC236}">
                <a16:creationId xmlns:a16="http://schemas.microsoft.com/office/drawing/2014/main" id="{6F8F1987-EF8A-46E6-9845-4543E41FDD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B64234-5E5A-471F-B3EC-00895E0C811F}"/>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1135226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66651-8F35-4399-8097-7B6C5AC70F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FEF74A-D074-4F4F-9CD2-81FC9624F9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0DD44C-4D2D-4286-B561-FFFB0D1A89D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FBDAF41-2907-431B-9543-735CE066BA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25CDDF-EC16-4058-9C06-B3DD8D7A29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3DE0BC-B058-43BE-A425-A626356B8D9D}"/>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8" name="Footer Placeholder 7">
            <a:extLst>
              <a:ext uri="{FF2B5EF4-FFF2-40B4-BE49-F238E27FC236}">
                <a16:creationId xmlns:a16="http://schemas.microsoft.com/office/drawing/2014/main" id="{EAE498B5-2B50-4DD5-A8FC-4CA5D00F00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E41173-8B8B-465F-B5C8-45348A86C552}"/>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1043293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756B9-245B-4B8D-8E5B-0E33D2232A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A4975D5-8B59-4B2A-833A-FA016F963B5E}"/>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4" name="Footer Placeholder 3">
            <a:extLst>
              <a:ext uri="{FF2B5EF4-FFF2-40B4-BE49-F238E27FC236}">
                <a16:creationId xmlns:a16="http://schemas.microsoft.com/office/drawing/2014/main" id="{0DDB6ACA-A211-439C-AB51-04E50E30BA5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1B9459-3A1A-48F1-8A1C-846B6F31E337}"/>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3336681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02238C-16E9-4904-8F85-C3A62AB9B33B}"/>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3" name="Footer Placeholder 2">
            <a:extLst>
              <a:ext uri="{FF2B5EF4-FFF2-40B4-BE49-F238E27FC236}">
                <a16:creationId xmlns:a16="http://schemas.microsoft.com/office/drawing/2014/main" id="{B29EFB52-F200-4B48-8802-B05B014B56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029619-C4F8-4C3C-8245-0500A5595416}"/>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1669081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0FEFC-8EA1-48BD-A964-9AE8C5F8ED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B0FB7C-4455-470A-9E07-7F22475DEA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45AB327-0832-45E8-AA41-2660D101C3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6CDE7C-5A23-40C1-9394-D23108FF4B43}"/>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6" name="Footer Placeholder 5">
            <a:extLst>
              <a:ext uri="{FF2B5EF4-FFF2-40B4-BE49-F238E27FC236}">
                <a16:creationId xmlns:a16="http://schemas.microsoft.com/office/drawing/2014/main" id="{F453DF69-2AEE-47D3-8067-272CFD301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AF5D99-1BD0-4C7E-B53A-F347036590DE}"/>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1043318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AA3AA-98E5-4028-8976-DBE43C660F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022072-B6C7-4B54-B984-74DB783AD0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340FC7D-9378-47EC-91D5-D6B78C9905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03AB18-A144-4F1B-A436-F0911EBC7639}"/>
              </a:ext>
            </a:extLst>
          </p:cNvPr>
          <p:cNvSpPr>
            <a:spLocks noGrp="1"/>
          </p:cNvSpPr>
          <p:nvPr>
            <p:ph type="dt" sz="half" idx="10"/>
          </p:nvPr>
        </p:nvSpPr>
        <p:spPr/>
        <p:txBody>
          <a:bodyPr/>
          <a:lstStyle/>
          <a:p>
            <a:fld id="{D7AB27C3-4181-4BD8-820D-4822B995560C}" type="datetimeFigureOut">
              <a:rPr lang="en-US" smtClean="0"/>
              <a:t>4/14/2020</a:t>
            </a:fld>
            <a:endParaRPr lang="en-US"/>
          </a:p>
        </p:txBody>
      </p:sp>
      <p:sp>
        <p:nvSpPr>
          <p:cNvPr id="6" name="Footer Placeholder 5">
            <a:extLst>
              <a:ext uri="{FF2B5EF4-FFF2-40B4-BE49-F238E27FC236}">
                <a16:creationId xmlns:a16="http://schemas.microsoft.com/office/drawing/2014/main" id="{7C381D3B-C43E-403F-8FFA-F85463657C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7F2217-BE68-4937-A35E-7AD44A4E4ADA}"/>
              </a:ext>
            </a:extLst>
          </p:cNvPr>
          <p:cNvSpPr>
            <a:spLocks noGrp="1"/>
          </p:cNvSpPr>
          <p:nvPr>
            <p:ph type="sldNum" sz="quarter" idx="12"/>
          </p:nvPr>
        </p:nvSpPr>
        <p:spPr/>
        <p:txBody>
          <a:bodyPr/>
          <a:lstStyle/>
          <a:p>
            <a:fld id="{7F766E01-4828-411C-96AA-133362CA93DF}" type="slidenum">
              <a:rPr lang="en-US" smtClean="0"/>
              <a:t>‹#›</a:t>
            </a:fld>
            <a:endParaRPr lang="en-US"/>
          </a:p>
        </p:txBody>
      </p:sp>
    </p:spTree>
    <p:extLst>
      <p:ext uri="{BB962C8B-B14F-4D97-AF65-F5344CB8AC3E}">
        <p14:creationId xmlns:p14="http://schemas.microsoft.com/office/powerpoint/2010/main" val="3074402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2F0333-EB83-44D0-B442-005D10A8B2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5EF965B-084B-45E8-BAD0-DFF45AED16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6485E-E439-4FC7-B935-B8AAD4C035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AB27C3-4181-4BD8-820D-4822B995560C}" type="datetimeFigureOut">
              <a:rPr lang="en-US" smtClean="0"/>
              <a:t>4/14/2020</a:t>
            </a:fld>
            <a:endParaRPr lang="en-US"/>
          </a:p>
        </p:txBody>
      </p:sp>
      <p:sp>
        <p:nvSpPr>
          <p:cNvPr id="5" name="Footer Placeholder 4">
            <a:extLst>
              <a:ext uri="{FF2B5EF4-FFF2-40B4-BE49-F238E27FC236}">
                <a16:creationId xmlns:a16="http://schemas.microsoft.com/office/drawing/2014/main" id="{24DE9167-8294-45E0-99F8-17D2F6187E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DED43D6-46C5-4118-B17A-2CFD2C5334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766E01-4828-411C-96AA-133362CA93DF}" type="slidenum">
              <a:rPr lang="en-US" smtClean="0"/>
              <a:t>‹#›</a:t>
            </a:fld>
            <a:endParaRPr lang="en-US"/>
          </a:p>
        </p:txBody>
      </p:sp>
    </p:spTree>
    <p:extLst>
      <p:ext uri="{BB962C8B-B14F-4D97-AF65-F5344CB8AC3E}">
        <p14:creationId xmlns:p14="http://schemas.microsoft.com/office/powerpoint/2010/main" val="7245461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0849496"/>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1" r:id="rId17"/>
    <p:sldLayoutId id="2147483683" r:id="rId18"/>
    <p:sldLayoutId id="2147483684" r:id="rId19"/>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3.xml"/><Relationship Id="rId4" Type="http://schemas.openxmlformats.org/officeDocument/2006/relationships/hyperlink" Target="https://www.dropbox.com/s/0m20t0tvk51y2ge/template-telematika-2014-v1.2.doc?dl=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7C7641EC-8FD9-F145-A734-445B86DED3F9}"/>
              </a:ext>
            </a:extLst>
          </p:cNvPr>
          <p:cNvPicPr>
            <a:picLocks noGrp="1" noChangeAspect="1"/>
          </p:cNvPicPr>
          <p:nvPr>
            <p:ph type="pic" sz="quarter" idx="14"/>
          </p:nvPr>
        </p:nvPicPr>
        <p:blipFill>
          <a:blip r:embed="rId2"/>
          <a:srcRect t="7858" b="7858"/>
          <a:stretch>
            <a:fillRect/>
          </a:stretch>
        </p:blipFill>
        <p:spPr>
          <a:xfrm>
            <a:off x="0" y="0"/>
            <a:ext cx="12192000" cy="6858000"/>
          </a:xfrm>
        </p:spPr>
      </p:pic>
      <p:sp>
        <p:nvSpPr>
          <p:cNvPr id="44" name="TextBox 43">
            <a:extLst>
              <a:ext uri="{FF2B5EF4-FFF2-40B4-BE49-F238E27FC236}">
                <a16:creationId xmlns:a16="http://schemas.microsoft.com/office/drawing/2014/main" id="{9CEED9F7-7F17-6A40-A0DE-7BB873C986FC}"/>
              </a:ext>
            </a:extLst>
          </p:cNvPr>
          <p:cNvSpPr txBox="1"/>
          <p:nvPr/>
        </p:nvSpPr>
        <p:spPr>
          <a:xfrm>
            <a:off x="579415" y="5093456"/>
            <a:ext cx="7282484" cy="831894"/>
          </a:xfrm>
          <a:prstGeom prst="rect">
            <a:avLst/>
          </a:prstGeom>
          <a:solidFill>
            <a:schemeClr val="accent2"/>
          </a:solidFill>
        </p:spPr>
        <p:txBody>
          <a:bodyPr wrap="square" rtlCol="0">
            <a:spAutoFit/>
          </a:bodyPr>
          <a:lstStyle/>
          <a:p>
            <a:pPr>
              <a:lnSpc>
                <a:spcPts val="6000"/>
              </a:lnSpc>
            </a:pPr>
            <a:r>
              <a:rPr lang="en-US" sz="4800" b="1" dirty="0">
                <a:solidFill>
                  <a:schemeClr val="bg1"/>
                </a:solidFill>
                <a:latin typeface="Quicksand" panose="02070303000000060000" pitchFamily="18" charset="77"/>
                <a:ea typeface="Nunito Bold" charset="0"/>
                <a:cs typeface="Nunito Bold" charset="0"/>
              </a:rPr>
              <a:t>PENULISAN KARYA ILMIAH</a:t>
            </a:r>
          </a:p>
        </p:txBody>
      </p:sp>
      <p:sp>
        <p:nvSpPr>
          <p:cNvPr id="2" name="Rectangle 1">
            <a:extLst>
              <a:ext uri="{FF2B5EF4-FFF2-40B4-BE49-F238E27FC236}">
                <a16:creationId xmlns:a16="http://schemas.microsoft.com/office/drawing/2014/main" id="{7DD3E2F5-0F8E-4EE2-B89B-F24343993AF5}"/>
              </a:ext>
            </a:extLst>
          </p:cNvPr>
          <p:cNvSpPr/>
          <p:nvPr/>
        </p:nvSpPr>
        <p:spPr>
          <a:xfrm>
            <a:off x="1466345" y="4363128"/>
            <a:ext cx="5508624" cy="730328"/>
          </a:xfrm>
          <a:prstGeom prst="rect">
            <a:avLst/>
          </a:prstGeom>
        </p:spPr>
        <p:txBody>
          <a:bodyPr wrap="none">
            <a:spAutoFit/>
          </a:bodyPr>
          <a:lstStyle/>
          <a:p>
            <a:pPr>
              <a:lnSpc>
                <a:spcPts val="6000"/>
              </a:lnSpc>
            </a:pPr>
            <a:r>
              <a:rPr lang="en-US" b="1" dirty="0">
                <a:solidFill>
                  <a:schemeClr val="bg1"/>
                </a:solidFill>
                <a:latin typeface="Quicksand" panose="02070303000000060000" pitchFamily="18" charset="77"/>
                <a:ea typeface="Nunito Bold" charset="0"/>
                <a:cs typeface="Nunito Bold" charset="0"/>
              </a:rPr>
              <a:t>Disusun Oleh : Vynska Amalia Permadi, S.Kom., M.Kom.</a:t>
            </a:r>
          </a:p>
        </p:txBody>
      </p:sp>
    </p:spTree>
    <p:extLst>
      <p:ext uri="{BB962C8B-B14F-4D97-AF65-F5344CB8AC3E}">
        <p14:creationId xmlns:p14="http://schemas.microsoft.com/office/powerpoint/2010/main" val="1516250533"/>
      </p:ext>
    </p:extLst>
  </p:cSld>
  <p:clrMapOvr>
    <a:masterClrMapping/>
  </p:clrMapOvr>
  <p:transition advClick="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 Same Side Corner Rectangle 3">
            <a:extLst>
              <a:ext uri="{FF2B5EF4-FFF2-40B4-BE49-F238E27FC236}">
                <a16:creationId xmlns:a16="http://schemas.microsoft.com/office/drawing/2014/main" id="{6A6CA01E-9D7B-4B1D-B427-2698FCB43B42}"/>
              </a:ext>
            </a:extLst>
          </p:cNvPr>
          <p:cNvSpPr/>
          <p:nvPr/>
        </p:nvSpPr>
        <p:spPr>
          <a:xfrm>
            <a:off x="6591915" y="2400472"/>
            <a:ext cx="180000" cy="2809355"/>
          </a:xfrm>
          <a:prstGeom prst="round2SameRect">
            <a:avLst>
              <a:gd name="adj1" fmla="val 50000"/>
              <a:gd name="adj2"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ound Same Side Corner Rectangle 4">
            <a:extLst>
              <a:ext uri="{FF2B5EF4-FFF2-40B4-BE49-F238E27FC236}">
                <a16:creationId xmlns:a16="http://schemas.microsoft.com/office/drawing/2014/main" id="{23914328-8C40-4A6E-93AB-F6695A4E9770}"/>
              </a:ext>
            </a:extLst>
          </p:cNvPr>
          <p:cNvSpPr/>
          <p:nvPr/>
        </p:nvSpPr>
        <p:spPr>
          <a:xfrm>
            <a:off x="6366610" y="2400472"/>
            <a:ext cx="180000" cy="2809355"/>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ound Same Side Corner Rectangle 5">
            <a:extLst>
              <a:ext uri="{FF2B5EF4-FFF2-40B4-BE49-F238E27FC236}">
                <a16:creationId xmlns:a16="http://schemas.microsoft.com/office/drawing/2014/main" id="{F7C3A124-161C-4E9C-89F4-E1E145A8B7D4}"/>
              </a:ext>
            </a:extLst>
          </p:cNvPr>
          <p:cNvSpPr/>
          <p:nvPr/>
        </p:nvSpPr>
        <p:spPr>
          <a:xfrm>
            <a:off x="6141305" y="2400472"/>
            <a:ext cx="180000" cy="2809355"/>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ound Same Side Corner Rectangle 6">
            <a:extLst>
              <a:ext uri="{FF2B5EF4-FFF2-40B4-BE49-F238E27FC236}">
                <a16:creationId xmlns:a16="http://schemas.microsoft.com/office/drawing/2014/main" id="{FDE9383D-C25E-412B-A8F7-1D4834636E35}"/>
              </a:ext>
            </a:extLst>
          </p:cNvPr>
          <p:cNvSpPr/>
          <p:nvPr/>
        </p:nvSpPr>
        <p:spPr>
          <a:xfrm>
            <a:off x="5916000" y="2400472"/>
            <a:ext cx="180000" cy="2809355"/>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ound Same Side Corner Rectangle 7">
            <a:extLst>
              <a:ext uri="{FF2B5EF4-FFF2-40B4-BE49-F238E27FC236}">
                <a16:creationId xmlns:a16="http://schemas.microsoft.com/office/drawing/2014/main" id="{46549CCE-FA17-4F8E-A330-0F8340C46232}"/>
              </a:ext>
            </a:extLst>
          </p:cNvPr>
          <p:cNvSpPr/>
          <p:nvPr/>
        </p:nvSpPr>
        <p:spPr>
          <a:xfrm>
            <a:off x="5690695" y="2400472"/>
            <a:ext cx="180000" cy="2809355"/>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Rectangle 13">
            <a:extLst>
              <a:ext uri="{FF2B5EF4-FFF2-40B4-BE49-F238E27FC236}">
                <a16:creationId xmlns:a16="http://schemas.microsoft.com/office/drawing/2014/main" id="{0821B220-31BE-4E26-9923-57C7A17BEDE6}"/>
              </a:ext>
            </a:extLst>
          </p:cNvPr>
          <p:cNvSpPr/>
          <p:nvPr/>
        </p:nvSpPr>
        <p:spPr>
          <a:xfrm>
            <a:off x="6546610" y="3266598"/>
            <a:ext cx="4754407" cy="32480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5" name="직사각형 113">
            <a:extLst>
              <a:ext uri="{FF2B5EF4-FFF2-40B4-BE49-F238E27FC236}">
                <a16:creationId xmlns:a16="http://schemas.microsoft.com/office/drawing/2014/main" id="{49DDF51F-70F4-4066-AA31-8AF5FA1D77E9}"/>
              </a:ext>
            </a:extLst>
          </p:cNvPr>
          <p:cNvSpPr>
            <a:spLocks noChangeArrowheads="1"/>
          </p:cNvSpPr>
          <p:nvPr/>
        </p:nvSpPr>
        <p:spPr bwMode="auto">
          <a:xfrm>
            <a:off x="6786900" y="3270855"/>
            <a:ext cx="2108595" cy="307777"/>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charset="0"/>
              </a:rPr>
              <a:t>2. TEORI /HIPOTESA</a:t>
            </a:r>
            <a:endParaRPr lang="ko-KR" altLang="en-US" sz="1400" dirty="0">
              <a:solidFill>
                <a:schemeClr val="bg1"/>
              </a:solidFill>
            </a:endParaRPr>
          </a:p>
        </p:txBody>
      </p:sp>
      <p:sp>
        <p:nvSpPr>
          <p:cNvPr id="17" name="직사각형 113">
            <a:extLst>
              <a:ext uri="{FF2B5EF4-FFF2-40B4-BE49-F238E27FC236}">
                <a16:creationId xmlns:a16="http://schemas.microsoft.com/office/drawing/2014/main" id="{1A99C8B9-24FB-48C3-9BBF-DE27CFFA75E6}"/>
              </a:ext>
            </a:extLst>
          </p:cNvPr>
          <p:cNvSpPr>
            <a:spLocks noChangeArrowheads="1"/>
          </p:cNvSpPr>
          <p:nvPr/>
        </p:nvSpPr>
        <p:spPr bwMode="auto">
          <a:xfrm>
            <a:off x="6721233" y="4240645"/>
            <a:ext cx="1253950" cy="307777"/>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charset="0"/>
              </a:rPr>
              <a:t>Text Here</a:t>
            </a:r>
            <a:endParaRPr lang="ko-KR" altLang="en-US" sz="1400" dirty="0">
              <a:solidFill>
                <a:schemeClr val="bg1"/>
              </a:solidFill>
            </a:endParaRPr>
          </a:p>
        </p:txBody>
      </p:sp>
      <p:sp>
        <p:nvSpPr>
          <p:cNvPr id="18" name="Rectangle 17">
            <a:extLst>
              <a:ext uri="{FF2B5EF4-FFF2-40B4-BE49-F238E27FC236}">
                <a16:creationId xmlns:a16="http://schemas.microsoft.com/office/drawing/2014/main" id="{F326CEE1-C695-41BD-A904-00FF2E6880FD}"/>
              </a:ext>
            </a:extLst>
          </p:cNvPr>
          <p:cNvSpPr/>
          <p:nvPr/>
        </p:nvSpPr>
        <p:spPr>
          <a:xfrm>
            <a:off x="1105038" y="2275189"/>
            <a:ext cx="4763372" cy="3248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19" name="직사각형 113">
            <a:extLst>
              <a:ext uri="{FF2B5EF4-FFF2-40B4-BE49-F238E27FC236}">
                <a16:creationId xmlns:a16="http://schemas.microsoft.com/office/drawing/2014/main" id="{7EBE8746-0816-4BD8-A5CD-6D5D4249AE15}"/>
              </a:ext>
            </a:extLst>
          </p:cNvPr>
          <p:cNvSpPr>
            <a:spLocks noChangeArrowheads="1"/>
          </p:cNvSpPr>
          <p:nvPr/>
        </p:nvSpPr>
        <p:spPr bwMode="auto">
          <a:xfrm>
            <a:off x="3544405" y="2275188"/>
            <a:ext cx="2080142" cy="307777"/>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charset="0"/>
              </a:rPr>
              <a:t>1. LATAR BELAKANG</a:t>
            </a:r>
            <a:endParaRPr lang="ko-KR" altLang="en-US" sz="1400" dirty="0">
              <a:solidFill>
                <a:schemeClr val="bg1"/>
              </a:solidFill>
            </a:endParaRPr>
          </a:p>
        </p:txBody>
      </p:sp>
      <p:sp>
        <p:nvSpPr>
          <p:cNvPr id="21" name="직사각형 113">
            <a:extLst>
              <a:ext uri="{FF2B5EF4-FFF2-40B4-BE49-F238E27FC236}">
                <a16:creationId xmlns:a16="http://schemas.microsoft.com/office/drawing/2014/main" id="{0E17DF80-1AB4-4A05-8EF1-E68ADEC531B0}"/>
              </a:ext>
            </a:extLst>
          </p:cNvPr>
          <p:cNvSpPr>
            <a:spLocks noChangeArrowheads="1"/>
          </p:cNvSpPr>
          <p:nvPr/>
        </p:nvSpPr>
        <p:spPr bwMode="auto">
          <a:xfrm>
            <a:off x="4332808" y="3244978"/>
            <a:ext cx="1329531" cy="307777"/>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charset="0"/>
              </a:rPr>
              <a:t>Text Here</a:t>
            </a:r>
            <a:endParaRPr lang="ko-KR" altLang="en-US" sz="1400" dirty="0">
              <a:solidFill>
                <a:schemeClr val="bg1"/>
              </a:solidFill>
            </a:endParaRPr>
          </a:p>
        </p:txBody>
      </p:sp>
      <p:sp>
        <p:nvSpPr>
          <p:cNvPr id="22" name="Rectangle 21">
            <a:extLst>
              <a:ext uri="{FF2B5EF4-FFF2-40B4-BE49-F238E27FC236}">
                <a16:creationId xmlns:a16="http://schemas.microsoft.com/office/drawing/2014/main" id="{BC70883F-6F52-49BA-BC26-FC470DDA3B22}"/>
              </a:ext>
            </a:extLst>
          </p:cNvPr>
          <p:cNvSpPr/>
          <p:nvPr/>
        </p:nvSpPr>
        <p:spPr>
          <a:xfrm>
            <a:off x="1107325" y="4420409"/>
            <a:ext cx="5148047" cy="3248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3" name="직사각형 113">
            <a:extLst>
              <a:ext uri="{FF2B5EF4-FFF2-40B4-BE49-F238E27FC236}">
                <a16:creationId xmlns:a16="http://schemas.microsoft.com/office/drawing/2014/main" id="{4F44CED5-19BB-432C-B647-E810EC5DF5B5}"/>
              </a:ext>
            </a:extLst>
          </p:cNvPr>
          <p:cNvSpPr>
            <a:spLocks noChangeArrowheads="1"/>
          </p:cNvSpPr>
          <p:nvPr/>
        </p:nvSpPr>
        <p:spPr bwMode="auto">
          <a:xfrm>
            <a:off x="3365499" y="4459203"/>
            <a:ext cx="2259263" cy="307777"/>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charset="0"/>
              </a:rPr>
              <a:t>3. TUJUAN PENELITIAN</a:t>
            </a:r>
            <a:endParaRPr lang="ko-KR" altLang="en-US" sz="1400" dirty="0">
              <a:solidFill>
                <a:schemeClr val="bg1"/>
              </a:solidFill>
            </a:endParaRPr>
          </a:p>
        </p:txBody>
      </p:sp>
      <p:sp>
        <p:nvSpPr>
          <p:cNvPr id="24" name="TextBox 23">
            <a:extLst>
              <a:ext uri="{FF2B5EF4-FFF2-40B4-BE49-F238E27FC236}">
                <a16:creationId xmlns:a16="http://schemas.microsoft.com/office/drawing/2014/main" id="{F6264528-DE4A-4717-BFAE-291255E5F0C4}"/>
              </a:ext>
            </a:extLst>
          </p:cNvPr>
          <p:cNvSpPr txBox="1"/>
          <p:nvPr/>
        </p:nvSpPr>
        <p:spPr>
          <a:xfrm>
            <a:off x="6823055" y="3610543"/>
            <a:ext cx="5014237" cy="120032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solidFill>
                  <a:schemeClr val="tx1">
                    <a:lumMod val="65000"/>
                    <a:lumOff val="35000"/>
                  </a:schemeClr>
                </a:solidFill>
                <a:cs typeface="Arial" pitchFamily="34" charset="0"/>
              </a:rPr>
              <a:t>TEORI</a:t>
            </a:r>
          </a:p>
          <a:p>
            <a:pPr marL="177800" lvl="1"/>
            <a:r>
              <a:rPr lang="en-US" altLang="ko-KR" sz="1200" dirty="0">
                <a:solidFill>
                  <a:schemeClr val="tx1">
                    <a:lumMod val="65000"/>
                    <a:lumOff val="35000"/>
                  </a:schemeClr>
                </a:solidFill>
                <a:cs typeface="Arial" pitchFamily="34" charset="0"/>
              </a:rPr>
              <a:t>Dapat berbentuk formula/rumus/pernyataan ilmiah yang dikutip dari berbagai referensi (Kajian Pustaka/Tinjauan Pustaka)</a:t>
            </a:r>
          </a:p>
          <a:p>
            <a:pPr marL="171450" indent="-171450">
              <a:buFont typeface="Arial" panose="020B0604020202020204" pitchFamily="34" charset="0"/>
              <a:buChar char="•"/>
            </a:pPr>
            <a:r>
              <a:rPr lang="en-US" altLang="ko-KR" sz="1200" dirty="0">
                <a:solidFill>
                  <a:schemeClr val="tx1">
                    <a:lumMod val="65000"/>
                    <a:lumOff val="35000"/>
                  </a:schemeClr>
                </a:solidFill>
                <a:cs typeface="Arial" pitchFamily="34" charset="0"/>
              </a:rPr>
              <a:t>HIPOTESA</a:t>
            </a:r>
            <a:endParaRPr lang="en-US" altLang="ko-KR" sz="1200" dirty="0">
              <a:solidFill>
                <a:schemeClr val="tx1">
                  <a:lumMod val="75000"/>
                  <a:lumOff val="25000"/>
                </a:schemeClr>
              </a:solidFill>
              <a:cs typeface="Arial" pitchFamily="34" charset="0"/>
            </a:endParaRPr>
          </a:p>
          <a:p>
            <a:pPr marL="177800" lvl="1"/>
            <a:r>
              <a:rPr lang="en-US" altLang="ko-KR" sz="1200" dirty="0">
                <a:solidFill>
                  <a:schemeClr val="tx1">
                    <a:lumMod val="75000"/>
                    <a:lumOff val="25000"/>
                  </a:schemeClr>
                </a:solidFill>
                <a:cs typeface="Arial" pitchFamily="34" charset="0"/>
              </a:rPr>
              <a:t>Dugaan/Pendapat ilmiah penulis. Hipotesa memerlukan pembuktian, maka dari itu perlu dilakukan Pengujian/Pembuktian.</a:t>
            </a:r>
            <a:endParaRPr lang="en-US" altLang="ko-KR" sz="1200" dirty="0">
              <a:solidFill>
                <a:schemeClr val="tx1">
                  <a:lumMod val="65000"/>
                  <a:lumOff val="35000"/>
                </a:schemeClr>
              </a:solidFill>
              <a:cs typeface="Arial" pitchFamily="34" charset="0"/>
            </a:endParaRPr>
          </a:p>
        </p:txBody>
      </p:sp>
      <p:sp>
        <p:nvSpPr>
          <p:cNvPr id="26" name="TextBox 25">
            <a:extLst>
              <a:ext uri="{FF2B5EF4-FFF2-40B4-BE49-F238E27FC236}">
                <a16:creationId xmlns:a16="http://schemas.microsoft.com/office/drawing/2014/main" id="{C8A15B0C-AB4C-4749-A185-FD90155F7581}"/>
              </a:ext>
            </a:extLst>
          </p:cNvPr>
          <p:cNvSpPr txBox="1"/>
          <p:nvPr/>
        </p:nvSpPr>
        <p:spPr>
          <a:xfrm>
            <a:off x="1277445" y="2615856"/>
            <a:ext cx="4309833" cy="120032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b="1" dirty="0">
                <a:solidFill>
                  <a:schemeClr val="tx1">
                    <a:lumMod val="65000"/>
                    <a:lumOff val="35000"/>
                  </a:schemeClr>
                </a:solidFill>
                <a:cs typeface="Arial" pitchFamily="34" charset="0"/>
              </a:rPr>
              <a:t>UMUM – KHUSUS</a:t>
            </a:r>
            <a:r>
              <a:rPr lang="en-US" altLang="ko-KR" sz="1200" dirty="0">
                <a:solidFill>
                  <a:schemeClr val="tx1">
                    <a:lumMod val="65000"/>
                    <a:lumOff val="35000"/>
                  </a:schemeClr>
                </a:solidFill>
                <a:cs typeface="Arial" pitchFamily="34" charset="0"/>
              </a:rPr>
              <a:t>. Penelitian pasti menyelesaikan permasalahan di kehidupan sehari-hari, meskipun bidang keilmuan kita adalah informatika, mau tidak mau kita akan sedikit membahas mengenai bidang keilmuan lain dulu dan dihubungkan ke bidang keilmuan kita.</a:t>
            </a:r>
          </a:p>
          <a:p>
            <a:pPr marL="171450" indent="-171450">
              <a:buFont typeface="Arial" panose="020B0604020202020204" pitchFamily="34" charset="0"/>
              <a:buChar char="•"/>
            </a:pPr>
            <a:r>
              <a:rPr lang="en-US" altLang="ko-KR" sz="1200" b="1" dirty="0">
                <a:solidFill>
                  <a:schemeClr val="tx1">
                    <a:lumMod val="65000"/>
                    <a:lumOff val="35000"/>
                  </a:schemeClr>
                </a:solidFill>
                <a:cs typeface="Arial" pitchFamily="34" charset="0"/>
              </a:rPr>
              <a:t>Permasalahan yang dihadapi</a:t>
            </a:r>
            <a:r>
              <a:rPr lang="en-US" altLang="ko-KR" sz="1200" dirty="0">
                <a:solidFill>
                  <a:schemeClr val="tx1">
                    <a:lumMod val="65000"/>
                    <a:lumOff val="35000"/>
                  </a:schemeClr>
                </a:solidFill>
                <a:cs typeface="Arial" pitchFamily="34" charset="0"/>
              </a:rPr>
              <a:t> / Isu yang diangkat.</a:t>
            </a:r>
          </a:p>
        </p:txBody>
      </p:sp>
      <p:sp>
        <p:nvSpPr>
          <p:cNvPr id="28" name="TextBox 27">
            <a:extLst>
              <a:ext uri="{FF2B5EF4-FFF2-40B4-BE49-F238E27FC236}">
                <a16:creationId xmlns:a16="http://schemas.microsoft.com/office/drawing/2014/main" id="{09520AFA-8ECE-40CE-A46A-5B673D3CD3D6}"/>
              </a:ext>
            </a:extLst>
          </p:cNvPr>
          <p:cNvSpPr txBox="1"/>
          <p:nvPr/>
        </p:nvSpPr>
        <p:spPr>
          <a:xfrm>
            <a:off x="1292432" y="4774192"/>
            <a:ext cx="4309833" cy="276999"/>
          </a:xfrm>
          <a:prstGeom prst="rect">
            <a:avLst/>
          </a:prstGeom>
          <a:noFill/>
        </p:spPr>
        <p:txBody>
          <a:bodyPr wrap="square" rtlCol="0">
            <a:spAutoFit/>
          </a:bodyPr>
          <a:lstStyle/>
          <a:p>
            <a:pPr algn="r"/>
            <a:r>
              <a:rPr lang="en-US" altLang="ko-KR" sz="1200" dirty="0">
                <a:solidFill>
                  <a:schemeClr val="tx1">
                    <a:lumMod val="65000"/>
                    <a:lumOff val="35000"/>
                  </a:schemeClr>
                </a:solidFill>
                <a:cs typeface="Arial" pitchFamily="34" charset="0"/>
              </a:rPr>
              <a:t>Mengapa isu/permasalahan itu perlu diselesaikan.</a:t>
            </a:r>
          </a:p>
        </p:txBody>
      </p:sp>
      <p:sp>
        <p:nvSpPr>
          <p:cNvPr id="39" name="Text Placeholder 38">
            <a:extLst>
              <a:ext uri="{FF2B5EF4-FFF2-40B4-BE49-F238E27FC236}">
                <a16:creationId xmlns:a16="http://schemas.microsoft.com/office/drawing/2014/main" id="{44F85217-2CA2-4154-98B4-525E7B3B706A}"/>
              </a:ext>
            </a:extLst>
          </p:cNvPr>
          <p:cNvSpPr>
            <a:spLocks noGrp="1"/>
          </p:cNvSpPr>
          <p:nvPr>
            <p:ph type="body" sz="quarter" idx="10"/>
          </p:nvPr>
        </p:nvSpPr>
        <p:spPr>
          <a:xfrm>
            <a:off x="309401" y="641836"/>
            <a:ext cx="11573197" cy="724247"/>
          </a:xfrm>
        </p:spPr>
        <p:txBody>
          <a:bodyPr/>
          <a:lstStyle/>
          <a:p>
            <a:r>
              <a:rPr lang="en-US" altLang="ko-KR" dirty="0">
                <a:solidFill>
                  <a:schemeClr val="tx2"/>
                </a:solidFill>
              </a:rPr>
              <a:t>P E N D A H U L U A N</a:t>
            </a:r>
            <a:endParaRPr lang="ko-KR" altLang="en-US" dirty="0">
              <a:solidFill>
                <a:schemeClr val="tx2"/>
              </a:solidFill>
            </a:endParaRPr>
          </a:p>
        </p:txBody>
      </p:sp>
    </p:spTree>
    <p:extLst>
      <p:ext uri="{BB962C8B-B14F-4D97-AF65-F5344CB8AC3E}">
        <p14:creationId xmlns:p14="http://schemas.microsoft.com/office/powerpoint/2010/main" val="3747546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M E T O D E</a:t>
            </a:r>
          </a:p>
        </p:txBody>
      </p:sp>
      <p:sp>
        <p:nvSpPr>
          <p:cNvPr id="32" name="Pentagon 3">
            <a:extLst>
              <a:ext uri="{FF2B5EF4-FFF2-40B4-BE49-F238E27FC236}">
                <a16:creationId xmlns:a16="http://schemas.microsoft.com/office/drawing/2014/main" id="{CA4D9453-6CAF-4CD6-8C08-E183DD94E2BE}"/>
              </a:ext>
            </a:extLst>
          </p:cNvPr>
          <p:cNvSpPr/>
          <p:nvPr/>
        </p:nvSpPr>
        <p:spPr>
          <a:xfrm rot="5400000">
            <a:off x="4653160" y="-955167"/>
            <a:ext cx="1488689" cy="7584449"/>
          </a:xfrm>
          <a:prstGeom prst="round2SameRect">
            <a:avLst>
              <a:gd name="adj1" fmla="val 50000"/>
              <a:gd name="adj2" fmla="val 0"/>
            </a:avLst>
          </a:prstGeom>
          <a:solidFill>
            <a:schemeClr val="accent4"/>
          </a:solidFill>
          <a:ln>
            <a:noFill/>
          </a:ln>
          <a:effectLst>
            <a:outerShdw blurRad="50800" dist="50800" dir="5400000" algn="ctr" rotWithShape="0">
              <a:srgbClr val="000000">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3" name="Rounded Rectangle 5">
            <a:extLst>
              <a:ext uri="{FF2B5EF4-FFF2-40B4-BE49-F238E27FC236}">
                <a16:creationId xmlns:a16="http://schemas.microsoft.com/office/drawing/2014/main" id="{A98172EA-95D4-415C-954F-49DDF7E43202}"/>
              </a:ext>
            </a:extLst>
          </p:cNvPr>
          <p:cNvSpPr/>
          <p:nvPr/>
        </p:nvSpPr>
        <p:spPr>
          <a:xfrm rot="18900000">
            <a:off x="8252589" y="2421767"/>
            <a:ext cx="838760" cy="838760"/>
          </a:xfrm>
          <a:prstGeom prst="ellipse">
            <a:avLst/>
          </a:prstGeom>
          <a:solidFill>
            <a:schemeClr val="accent4">
              <a:lumMod val="75000"/>
            </a:schemeClr>
          </a:solidFill>
          <a:ln>
            <a:noFill/>
          </a:ln>
          <a:effectLst>
            <a:outerShdw blurRad="50800" dist="38100" dir="5400000" algn="ctr" rotWithShape="0">
              <a:srgbClr val="000000">
                <a:alpha val="43000"/>
              </a:srgbClr>
            </a:outerShdw>
          </a:effectLst>
        </p:spPr>
        <p:txBody>
          <a:bodyPr vert="horz" wrap="square" lIns="91440" tIns="45720" rIns="91440" bIns="45720" numCol="1" anchor="t" anchorCtr="0" compatLnSpc="1">
            <a:prstTxWarp prst="textNoShape">
              <a:avLst/>
            </a:prstTxWarp>
          </a:bodyPr>
          <a:lstStyle/>
          <a:p>
            <a:endParaRPr lang="ko-KR" altLang="en-US"/>
          </a:p>
        </p:txBody>
      </p:sp>
      <p:sp>
        <p:nvSpPr>
          <p:cNvPr id="34" name="Rounded Rectangle 6">
            <a:extLst>
              <a:ext uri="{FF2B5EF4-FFF2-40B4-BE49-F238E27FC236}">
                <a16:creationId xmlns:a16="http://schemas.microsoft.com/office/drawing/2014/main" id="{7207F62F-9F57-4229-8523-5C1B83637635}"/>
              </a:ext>
            </a:extLst>
          </p:cNvPr>
          <p:cNvSpPr/>
          <p:nvPr/>
        </p:nvSpPr>
        <p:spPr>
          <a:xfrm rot="18900000">
            <a:off x="8330697" y="2506814"/>
            <a:ext cx="682540" cy="682540"/>
          </a:xfrm>
          <a:prstGeom prst="ellipse">
            <a:avLst/>
          </a:prstGeom>
          <a:solidFill>
            <a:schemeClr val="bg1"/>
          </a:solidFill>
          <a:ln w="63500">
            <a:noFill/>
          </a:ln>
          <a:effectLst>
            <a:outerShdw blurRad="50800" dist="38100" dir="5400000" algn="ctr"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5" name="TextBox 34">
            <a:extLst>
              <a:ext uri="{FF2B5EF4-FFF2-40B4-BE49-F238E27FC236}">
                <a16:creationId xmlns:a16="http://schemas.microsoft.com/office/drawing/2014/main" id="{19FD890B-7341-4ED4-AC05-F0A9FBE419AD}"/>
              </a:ext>
            </a:extLst>
          </p:cNvPr>
          <p:cNvSpPr txBox="1"/>
          <p:nvPr/>
        </p:nvSpPr>
        <p:spPr>
          <a:xfrm>
            <a:off x="8422288" y="2652391"/>
            <a:ext cx="499358" cy="369332"/>
          </a:xfrm>
          <a:prstGeom prst="rect">
            <a:avLst/>
          </a:prstGeom>
          <a:noFill/>
        </p:spPr>
        <p:txBody>
          <a:bodyPr wrap="square" rtlCol="0">
            <a:spAutoFit/>
          </a:bodyPr>
          <a:lstStyle/>
          <a:p>
            <a:pPr algn="ctr"/>
            <a:r>
              <a:rPr lang="en-US" altLang="ko-KR" b="1" dirty="0">
                <a:solidFill>
                  <a:schemeClr val="tx1">
                    <a:lumMod val="75000"/>
                    <a:lumOff val="25000"/>
                  </a:schemeClr>
                </a:solidFill>
                <a:cs typeface="Arial" pitchFamily="34" charset="0"/>
              </a:rPr>
              <a:t>01</a:t>
            </a:r>
            <a:endParaRPr lang="ko-KR" altLang="en-US" b="1" dirty="0">
              <a:solidFill>
                <a:schemeClr val="tx1">
                  <a:lumMod val="75000"/>
                  <a:lumOff val="25000"/>
                </a:schemeClr>
              </a:solidFill>
              <a:cs typeface="Arial" pitchFamily="34" charset="0"/>
            </a:endParaRPr>
          </a:p>
        </p:txBody>
      </p:sp>
      <p:sp>
        <p:nvSpPr>
          <p:cNvPr id="41" name="Pentagon 12">
            <a:extLst>
              <a:ext uri="{FF2B5EF4-FFF2-40B4-BE49-F238E27FC236}">
                <a16:creationId xmlns:a16="http://schemas.microsoft.com/office/drawing/2014/main" id="{95CA3CB6-1BED-4A7A-83CD-76823DC69392}"/>
              </a:ext>
            </a:extLst>
          </p:cNvPr>
          <p:cNvSpPr/>
          <p:nvPr/>
        </p:nvSpPr>
        <p:spPr>
          <a:xfrm rot="16200000">
            <a:off x="6499537" y="582438"/>
            <a:ext cx="1488687" cy="7828289"/>
          </a:xfrm>
          <a:prstGeom prst="round2SameRect">
            <a:avLst>
              <a:gd name="adj1" fmla="val 50000"/>
              <a:gd name="adj2" fmla="val 0"/>
            </a:avLst>
          </a:prstGeom>
          <a:solidFill>
            <a:schemeClr val="accent3"/>
          </a:solidFill>
          <a:ln>
            <a:noFill/>
          </a:ln>
          <a:effectLst>
            <a:outerShdw blurRad="50800" dist="50800" dir="5400000" algn="ctr" rotWithShape="0">
              <a:srgbClr val="000000">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Rounded Rectangle 15">
            <a:extLst>
              <a:ext uri="{FF2B5EF4-FFF2-40B4-BE49-F238E27FC236}">
                <a16:creationId xmlns:a16="http://schemas.microsoft.com/office/drawing/2014/main" id="{3317DFC8-4FFE-4A26-9310-DD036E6995C9}"/>
              </a:ext>
            </a:extLst>
          </p:cNvPr>
          <p:cNvSpPr/>
          <p:nvPr/>
        </p:nvSpPr>
        <p:spPr>
          <a:xfrm rot="18900000">
            <a:off x="3530947" y="4036729"/>
            <a:ext cx="837070" cy="837070"/>
          </a:xfrm>
          <a:prstGeom prst="ellipse">
            <a:avLst/>
          </a:prstGeom>
          <a:solidFill>
            <a:schemeClr val="accent3">
              <a:lumMod val="75000"/>
            </a:schemeClr>
          </a:solidFill>
          <a:ln>
            <a:noFill/>
          </a:ln>
          <a:effectLst>
            <a:outerShdw blurRad="50800" dist="38100" dir="5400000" algn="ctr" rotWithShape="0">
              <a:srgbClr val="000000">
                <a:alpha val="43000"/>
              </a:srgbClr>
            </a:outerShdw>
          </a:effectLst>
        </p:spPr>
        <p:txBody>
          <a:bodyPr vert="horz" wrap="square" lIns="91440" tIns="45720" rIns="91440" bIns="45720" numCol="1" anchor="t" anchorCtr="0" compatLnSpc="1">
            <a:prstTxWarp prst="textNoShape">
              <a:avLst/>
            </a:prstTxWarp>
          </a:bodyPr>
          <a:lstStyle/>
          <a:p>
            <a:endParaRPr lang="ko-KR" altLang="en-US"/>
          </a:p>
        </p:txBody>
      </p:sp>
      <p:sp>
        <p:nvSpPr>
          <p:cNvPr id="43" name="Rounded Rectangle 16">
            <a:extLst>
              <a:ext uri="{FF2B5EF4-FFF2-40B4-BE49-F238E27FC236}">
                <a16:creationId xmlns:a16="http://schemas.microsoft.com/office/drawing/2014/main" id="{3CE88172-0AF2-4E23-879D-5A2359023CD3}"/>
              </a:ext>
            </a:extLst>
          </p:cNvPr>
          <p:cNvSpPr/>
          <p:nvPr/>
        </p:nvSpPr>
        <p:spPr>
          <a:xfrm rot="18900000">
            <a:off x="3608899" y="4114681"/>
            <a:ext cx="681166" cy="681166"/>
          </a:xfrm>
          <a:prstGeom prst="ellipse">
            <a:avLst/>
          </a:prstGeom>
          <a:solidFill>
            <a:schemeClr val="bg1"/>
          </a:solidFill>
          <a:ln w="63500">
            <a:noFill/>
          </a:ln>
          <a:effectLst>
            <a:outerShdw blurRad="50800" dist="38100" dir="5400000" algn="ctr"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TextBox 43">
            <a:extLst>
              <a:ext uri="{FF2B5EF4-FFF2-40B4-BE49-F238E27FC236}">
                <a16:creationId xmlns:a16="http://schemas.microsoft.com/office/drawing/2014/main" id="{0DFA1691-FAD0-4A27-88C9-B84342CED132}"/>
              </a:ext>
            </a:extLst>
          </p:cNvPr>
          <p:cNvSpPr txBox="1"/>
          <p:nvPr/>
        </p:nvSpPr>
        <p:spPr>
          <a:xfrm>
            <a:off x="3700306" y="4270598"/>
            <a:ext cx="498353" cy="369332"/>
          </a:xfrm>
          <a:prstGeom prst="rect">
            <a:avLst/>
          </a:prstGeom>
          <a:noFill/>
        </p:spPr>
        <p:txBody>
          <a:bodyPr wrap="square" rtlCol="0">
            <a:spAutoFit/>
          </a:bodyPr>
          <a:lstStyle/>
          <a:p>
            <a:pPr algn="ctr"/>
            <a:r>
              <a:rPr lang="en-US" altLang="ko-KR" b="1" dirty="0">
                <a:solidFill>
                  <a:schemeClr val="tx1">
                    <a:lumMod val="75000"/>
                    <a:lumOff val="25000"/>
                  </a:schemeClr>
                </a:solidFill>
                <a:cs typeface="Arial" pitchFamily="34" charset="0"/>
              </a:rPr>
              <a:t>02</a:t>
            </a:r>
            <a:endParaRPr lang="ko-KR" altLang="en-US" b="1" dirty="0">
              <a:solidFill>
                <a:schemeClr val="tx1">
                  <a:lumMod val="75000"/>
                  <a:lumOff val="25000"/>
                </a:schemeClr>
              </a:solidFill>
              <a:cs typeface="Arial" pitchFamily="34" charset="0"/>
            </a:endParaRPr>
          </a:p>
        </p:txBody>
      </p:sp>
      <p:grpSp>
        <p:nvGrpSpPr>
          <p:cNvPr id="47" name="Group 32">
            <a:extLst>
              <a:ext uri="{FF2B5EF4-FFF2-40B4-BE49-F238E27FC236}">
                <a16:creationId xmlns:a16="http://schemas.microsoft.com/office/drawing/2014/main" id="{A2D5F9D4-3E41-4960-94EE-DFA6C8A7A566}"/>
              </a:ext>
            </a:extLst>
          </p:cNvPr>
          <p:cNvGrpSpPr/>
          <p:nvPr/>
        </p:nvGrpSpPr>
        <p:grpSpPr>
          <a:xfrm>
            <a:off x="1693172" y="2248054"/>
            <a:ext cx="6539513" cy="1059723"/>
            <a:chOff x="-3260499" y="4307149"/>
            <a:chExt cx="8149170" cy="1059723"/>
          </a:xfrm>
        </p:grpSpPr>
        <p:sp>
          <p:nvSpPr>
            <p:cNvPr id="48" name="TextBox 47">
              <a:extLst>
                <a:ext uri="{FF2B5EF4-FFF2-40B4-BE49-F238E27FC236}">
                  <a16:creationId xmlns:a16="http://schemas.microsoft.com/office/drawing/2014/main" id="{F47323F3-3C27-48C0-AD2F-D2482B3148A5}"/>
                </a:ext>
              </a:extLst>
            </p:cNvPr>
            <p:cNvSpPr txBox="1"/>
            <p:nvPr/>
          </p:nvSpPr>
          <p:spPr>
            <a:xfrm>
              <a:off x="-3010308" y="4905207"/>
              <a:ext cx="7648787" cy="461665"/>
            </a:xfrm>
            <a:prstGeom prst="rect">
              <a:avLst/>
            </a:prstGeom>
            <a:noFill/>
          </p:spPr>
          <p:txBody>
            <a:bodyPr wrap="square" rtlCol="0">
              <a:spAutoFit/>
            </a:bodyPr>
            <a:lstStyle/>
            <a:p>
              <a:pPr algn="just"/>
              <a:r>
                <a:rPr lang="en-US" altLang="ko-KR" sz="1200" dirty="0">
                  <a:solidFill>
                    <a:schemeClr val="bg1"/>
                  </a:solidFill>
                  <a:cs typeface="Arial" pitchFamily="34" charset="0"/>
                </a:rPr>
                <a:t>Buat penjelasan dalam bentuk narasi dalam KALIMAT PASIF. Jelaskan secara RINCI dan JELAS alur metode / algoritma yang Anda gunakan. </a:t>
              </a:r>
            </a:p>
          </p:txBody>
        </p:sp>
        <p:sp>
          <p:nvSpPr>
            <p:cNvPr id="49" name="TextBox 48">
              <a:extLst>
                <a:ext uri="{FF2B5EF4-FFF2-40B4-BE49-F238E27FC236}">
                  <a16:creationId xmlns:a16="http://schemas.microsoft.com/office/drawing/2014/main" id="{C29A07C4-1FE4-4AB1-9B70-7B579023ADBA}"/>
                </a:ext>
              </a:extLst>
            </p:cNvPr>
            <p:cNvSpPr txBox="1"/>
            <p:nvPr/>
          </p:nvSpPr>
          <p:spPr>
            <a:xfrm>
              <a:off x="-3260499" y="4307149"/>
              <a:ext cx="8149170" cy="584775"/>
            </a:xfrm>
            <a:prstGeom prst="rect">
              <a:avLst/>
            </a:prstGeom>
            <a:noFill/>
          </p:spPr>
          <p:txBody>
            <a:bodyPr wrap="square" rtlCol="0">
              <a:spAutoFit/>
            </a:bodyPr>
            <a:lstStyle/>
            <a:p>
              <a:pPr algn="r"/>
              <a:r>
                <a:rPr lang="en-US" altLang="ko-KR" sz="1600" b="1" dirty="0">
                  <a:solidFill>
                    <a:schemeClr val="bg1"/>
                  </a:solidFill>
                  <a:cs typeface="Arial" pitchFamily="34" charset="0"/>
                </a:rPr>
                <a:t>Jelaskan Metode / Algoritma yang Anda usulkan untuk menelesaikan isu yang diangkat</a:t>
              </a:r>
              <a:endParaRPr lang="ko-KR" altLang="en-US" sz="1600" b="1" dirty="0">
                <a:solidFill>
                  <a:schemeClr val="bg1"/>
                </a:solidFill>
                <a:cs typeface="Arial" pitchFamily="34" charset="0"/>
              </a:endParaRPr>
            </a:p>
          </p:txBody>
        </p:sp>
      </p:grpSp>
      <p:grpSp>
        <p:nvGrpSpPr>
          <p:cNvPr id="50" name="Group 32">
            <a:extLst>
              <a:ext uri="{FF2B5EF4-FFF2-40B4-BE49-F238E27FC236}">
                <a16:creationId xmlns:a16="http://schemas.microsoft.com/office/drawing/2014/main" id="{16149485-0246-4A7A-AF5B-6F0894FA356F}"/>
              </a:ext>
            </a:extLst>
          </p:cNvPr>
          <p:cNvGrpSpPr/>
          <p:nvPr/>
        </p:nvGrpSpPr>
        <p:grpSpPr>
          <a:xfrm>
            <a:off x="4480422" y="4060096"/>
            <a:ext cx="6599801" cy="912906"/>
            <a:chOff x="268320" y="4373646"/>
            <a:chExt cx="4698168" cy="912906"/>
          </a:xfrm>
        </p:grpSpPr>
        <p:sp>
          <p:nvSpPr>
            <p:cNvPr id="51" name="TextBox 50">
              <a:extLst>
                <a:ext uri="{FF2B5EF4-FFF2-40B4-BE49-F238E27FC236}">
                  <a16:creationId xmlns:a16="http://schemas.microsoft.com/office/drawing/2014/main" id="{8F68CF1D-A132-48F5-8041-165FCEE6F143}"/>
                </a:ext>
              </a:extLst>
            </p:cNvPr>
            <p:cNvSpPr txBox="1"/>
            <p:nvPr/>
          </p:nvSpPr>
          <p:spPr>
            <a:xfrm>
              <a:off x="268320" y="4824887"/>
              <a:ext cx="4620351" cy="461665"/>
            </a:xfrm>
            <a:prstGeom prst="rect">
              <a:avLst/>
            </a:prstGeom>
            <a:noFill/>
          </p:spPr>
          <p:txBody>
            <a:bodyPr wrap="square" rtlCol="0">
              <a:spAutoFit/>
            </a:bodyPr>
            <a:lstStyle/>
            <a:p>
              <a:pPr algn="r"/>
              <a:r>
                <a:rPr lang="en-US" altLang="ko-KR" sz="1200" dirty="0">
                  <a:solidFill>
                    <a:schemeClr val="bg1"/>
                  </a:solidFill>
                  <a:cs typeface="Arial" pitchFamily="34" charset="0"/>
                </a:rPr>
                <a:t>BOLEH menggunakan metode / algoritma yang sudah ada atau sudah dipublikasikan oleh penulis lain. Jangan lupa mencantumkan/mensitasi referensi yang Anda gunakan. </a:t>
              </a:r>
            </a:p>
          </p:txBody>
        </p:sp>
        <p:sp>
          <p:nvSpPr>
            <p:cNvPr id="52" name="TextBox 51">
              <a:extLst>
                <a:ext uri="{FF2B5EF4-FFF2-40B4-BE49-F238E27FC236}">
                  <a16:creationId xmlns:a16="http://schemas.microsoft.com/office/drawing/2014/main" id="{52974761-561B-48B2-B201-D8A188823A60}"/>
                </a:ext>
              </a:extLst>
            </p:cNvPr>
            <p:cNvSpPr txBox="1"/>
            <p:nvPr/>
          </p:nvSpPr>
          <p:spPr>
            <a:xfrm>
              <a:off x="278761" y="4373646"/>
              <a:ext cx="4687727" cy="338554"/>
            </a:xfrm>
            <a:prstGeom prst="rect">
              <a:avLst/>
            </a:prstGeom>
            <a:noFill/>
          </p:spPr>
          <p:txBody>
            <a:bodyPr wrap="square" rtlCol="0">
              <a:spAutoFit/>
            </a:bodyPr>
            <a:lstStyle/>
            <a:p>
              <a:r>
                <a:rPr lang="en-US" altLang="ko-KR" sz="1600" b="1" dirty="0">
                  <a:solidFill>
                    <a:schemeClr val="bg1"/>
                  </a:solidFill>
                  <a:cs typeface="Arial" pitchFamily="34" charset="0"/>
                </a:rPr>
                <a:t>Metode / Algoritma yang diusulkan TIDAK HARUS BARU</a:t>
              </a:r>
              <a:endParaRPr lang="ko-KR" altLang="en-US" sz="1600" b="1" dirty="0">
                <a:solidFill>
                  <a:schemeClr val="bg1"/>
                </a:solidFill>
                <a:cs typeface="Arial" pitchFamily="34" charset="0"/>
              </a:endParaRPr>
            </a:p>
          </p:txBody>
        </p:sp>
      </p:grpSp>
    </p:spTree>
    <p:extLst>
      <p:ext uri="{BB962C8B-B14F-4D97-AF65-F5344CB8AC3E}">
        <p14:creationId xmlns:p14="http://schemas.microsoft.com/office/powerpoint/2010/main" val="2011312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prstGeom prst="rect">
            <a:avLst/>
          </a:prstGeom>
        </p:spPr>
        <p:txBody>
          <a:bodyPr/>
          <a:lstStyle/>
          <a:p>
            <a:pPr>
              <a:lnSpc>
                <a:spcPct val="110000"/>
              </a:lnSpc>
            </a:pPr>
            <a:r>
              <a:rPr lang="en-US" altLang="ko-KR" b="1" dirty="0">
                <a:solidFill>
                  <a:schemeClr val="tx1"/>
                </a:solidFill>
                <a:cs typeface="Arial" pitchFamily="34" charset="0"/>
              </a:rPr>
              <a:t>STATE OF THE ART</a:t>
            </a:r>
          </a:p>
        </p:txBody>
      </p:sp>
      <p:grpSp>
        <p:nvGrpSpPr>
          <p:cNvPr id="26" name="Group 25"/>
          <p:cNvGrpSpPr/>
          <p:nvPr/>
        </p:nvGrpSpPr>
        <p:grpSpPr>
          <a:xfrm>
            <a:off x="5356781" y="5349278"/>
            <a:ext cx="508952" cy="144016"/>
            <a:chOff x="683568" y="4653136"/>
            <a:chExt cx="508952" cy="144016"/>
          </a:xfrm>
        </p:grpSpPr>
        <p:sp>
          <p:nvSpPr>
            <p:cNvPr id="27" name="Rectangle 26"/>
            <p:cNvSpPr/>
            <p:nvPr userDrawn="1"/>
          </p:nvSpPr>
          <p:spPr>
            <a:xfrm>
              <a:off x="683568" y="4653136"/>
              <a:ext cx="144016" cy="1440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p:cNvSpPr/>
            <p:nvPr userDrawn="1"/>
          </p:nvSpPr>
          <p:spPr>
            <a:xfrm>
              <a:off x="866036" y="4653136"/>
              <a:ext cx="144016" cy="144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p:cNvSpPr/>
            <p:nvPr userDrawn="1"/>
          </p:nvSpPr>
          <p:spPr>
            <a:xfrm>
              <a:off x="1048504" y="4653136"/>
              <a:ext cx="144016" cy="144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TextBox 41">
            <a:extLst>
              <a:ext uri="{FF2B5EF4-FFF2-40B4-BE49-F238E27FC236}">
                <a16:creationId xmlns:a16="http://schemas.microsoft.com/office/drawing/2014/main" id="{CFE3E199-C134-40FE-9329-D54EEC65CDEE}"/>
              </a:ext>
            </a:extLst>
          </p:cNvPr>
          <p:cNvSpPr txBox="1"/>
          <p:nvPr/>
        </p:nvSpPr>
        <p:spPr>
          <a:xfrm>
            <a:off x="3100419" y="3238473"/>
            <a:ext cx="5962828" cy="428443"/>
          </a:xfrm>
          <a:prstGeom prst="rect">
            <a:avLst/>
          </a:prstGeom>
          <a:noFill/>
        </p:spPr>
        <p:txBody>
          <a:bodyPr lIns="0" anchor="ctr"/>
          <a:lstStyle>
            <a:lvl1pPr indent="0">
              <a:spcBef>
                <a:spcPct val="20000"/>
              </a:spcBef>
              <a:buFontTx/>
              <a:buNone/>
              <a:defRPr sz="2400" b="1" baseline="0">
                <a:solidFill>
                  <a:schemeClr val="bg1"/>
                </a:solidFill>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algn="r"/>
            <a:r>
              <a:rPr lang="en-US" altLang="ko-KR" sz="4000" dirty="0">
                <a:solidFill>
                  <a:schemeClr val="accent3"/>
                </a:solidFill>
              </a:rPr>
              <a:t>JIKA MENGGUNAKAN</a:t>
            </a:r>
          </a:p>
        </p:txBody>
      </p:sp>
      <p:sp>
        <p:nvSpPr>
          <p:cNvPr id="43" name="직사각형 42">
            <a:extLst>
              <a:ext uri="{FF2B5EF4-FFF2-40B4-BE49-F238E27FC236}">
                <a16:creationId xmlns:a16="http://schemas.microsoft.com/office/drawing/2014/main" id="{7ED48CDC-9ADD-42A6-9479-9D458E656ECA}"/>
              </a:ext>
            </a:extLst>
          </p:cNvPr>
          <p:cNvSpPr/>
          <p:nvPr/>
        </p:nvSpPr>
        <p:spPr>
          <a:xfrm>
            <a:off x="4011528" y="3566977"/>
            <a:ext cx="5051719" cy="798903"/>
          </a:xfrm>
          <a:prstGeom prst="rect">
            <a:avLst/>
          </a:prstGeom>
          <a:noFill/>
        </p:spPr>
        <p:txBody>
          <a:bodyPr lIns="0" anchor="ctr"/>
          <a:lstStyle/>
          <a:p>
            <a:pPr algn="r"/>
            <a:r>
              <a:rPr lang="en-US" altLang="ko-KR" sz="2800" b="1" dirty="0">
                <a:solidFill>
                  <a:schemeClr val="accent2"/>
                </a:solidFill>
              </a:rPr>
              <a:t>METODE/ALGORITMA</a:t>
            </a:r>
          </a:p>
        </p:txBody>
      </p:sp>
      <p:sp>
        <p:nvSpPr>
          <p:cNvPr id="44" name="직사각형 43">
            <a:extLst>
              <a:ext uri="{FF2B5EF4-FFF2-40B4-BE49-F238E27FC236}">
                <a16:creationId xmlns:a16="http://schemas.microsoft.com/office/drawing/2014/main" id="{5DA86FFB-3D8D-49FC-A58A-1AF9A4EB2E51}"/>
              </a:ext>
            </a:extLst>
          </p:cNvPr>
          <p:cNvSpPr/>
          <p:nvPr/>
        </p:nvSpPr>
        <p:spPr>
          <a:xfrm>
            <a:off x="4011527" y="4218465"/>
            <a:ext cx="5051719" cy="428443"/>
          </a:xfrm>
          <a:prstGeom prst="rect">
            <a:avLst/>
          </a:prstGeom>
          <a:noFill/>
        </p:spPr>
        <p:txBody>
          <a:bodyPr lIns="0" anchor="ctr"/>
          <a:lstStyle/>
          <a:p>
            <a:pPr algn="r"/>
            <a:r>
              <a:rPr lang="en-US" altLang="ko-KR" sz="2800" b="1" dirty="0">
                <a:solidFill>
                  <a:schemeClr val="accent1"/>
                </a:solidFill>
              </a:rPr>
              <a:t>yang telah ada sebelumnya,</a:t>
            </a:r>
          </a:p>
        </p:txBody>
      </p:sp>
      <p:sp>
        <p:nvSpPr>
          <p:cNvPr id="31" name="직사각형 30">
            <a:extLst>
              <a:ext uri="{FF2B5EF4-FFF2-40B4-BE49-F238E27FC236}">
                <a16:creationId xmlns:a16="http://schemas.microsoft.com/office/drawing/2014/main" id="{DFC1DE97-6429-4896-B6BE-77DDC8F8C0B1}"/>
              </a:ext>
            </a:extLst>
          </p:cNvPr>
          <p:cNvSpPr/>
          <p:nvPr/>
        </p:nvSpPr>
        <p:spPr>
          <a:xfrm>
            <a:off x="5356781" y="4786033"/>
            <a:ext cx="3535837" cy="646331"/>
          </a:xfrm>
          <a:prstGeom prst="rect">
            <a:avLst/>
          </a:prstGeom>
        </p:spPr>
        <p:txBody>
          <a:bodyPr wrap="square">
            <a:spAutoFit/>
          </a:bodyPr>
          <a:lstStyle/>
          <a:p>
            <a:pPr algn="r"/>
            <a:r>
              <a:rPr lang="en-US" altLang="ko-KR" sz="1200" dirty="0">
                <a:solidFill>
                  <a:schemeClr val="tx1">
                    <a:lumMod val="75000"/>
                    <a:lumOff val="25000"/>
                  </a:schemeClr>
                </a:solidFill>
              </a:rPr>
              <a:t>Bagaimana</a:t>
            </a:r>
          </a:p>
          <a:p>
            <a:pPr algn="r"/>
            <a:r>
              <a:rPr lang="en-US" altLang="ko-KR" sz="1200" dirty="0">
                <a:solidFill>
                  <a:schemeClr val="tx1">
                    <a:lumMod val="75000"/>
                    <a:lumOff val="25000"/>
                  </a:schemeClr>
                </a:solidFill>
              </a:rPr>
              <a:t>State of The Art-nya </a:t>
            </a:r>
          </a:p>
          <a:p>
            <a:pPr algn="r"/>
            <a:r>
              <a:rPr lang="en-US" altLang="ko-KR" sz="1200" dirty="0">
                <a:solidFill>
                  <a:schemeClr val="tx1">
                    <a:lumMod val="75000"/>
                    <a:lumOff val="25000"/>
                  </a:schemeClr>
                </a:solidFill>
              </a:rPr>
              <a:t>?</a:t>
            </a:r>
          </a:p>
        </p:txBody>
      </p:sp>
      <p:sp>
        <p:nvSpPr>
          <p:cNvPr id="21" name="TextBox 20">
            <a:extLst>
              <a:ext uri="{FF2B5EF4-FFF2-40B4-BE49-F238E27FC236}">
                <a16:creationId xmlns:a16="http://schemas.microsoft.com/office/drawing/2014/main" id="{1E949B9A-12D4-4326-8FC2-0A474F923AA7}"/>
              </a:ext>
            </a:extLst>
          </p:cNvPr>
          <p:cNvSpPr txBox="1"/>
          <p:nvPr/>
        </p:nvSpPr>
        <p:spPr>
          <a:xfrm>
            <a:off x="4476007" y="1364706"/>
            <a:ext cx="3558540" cy="400110"/>
          </a:xfrm>
          <a:prstGeom prst="rect">
            <a:avLst/>
          </a:prstGeom>
          <a:noFill/>
        </p:spPr>
        <p:txBody>
          <a:bodyPr wrap="square" rtlCol="0">
            <a:spAutoFit/>
          </a:bodyPr>
          <a:lstStyle/>
          <a:p>
            <a:r>
              <a:rPr lang="en-US" altLang="ko-KR" sz="2000" dirty="0">
                <a:solidFill>
                  <a:schemeClr val="accent1"/>
                </a:solidFill>
                <a:cs typeface="Arial" pitchFamily="34" charset="0"/>
              </a:rPr>
              <a:t>U N S U R  K E B A R U A N </a:t>
            </a:r>
          </a:p>
        </p:txBody>
      </p:sp>
      <p:sp>
        <p:nvSpPr>
          <p:cNvPr id="30" name="TextBox 29">
            <a:extLst>
              <a:ext uri="{FF2B5EF4-FFF2-40B4-BE49-F238E27FC236}">
                <a16:creationId xmlns:a16="http://schemas.microsoft.com/office/drawing/2014/main" id="{1757D7AF-4FCD-424B-8317-2BDDEB8D6C14}"/>
              </a:ext>
            </a:extLst>
          </p:cNvPr>
          <p:cNvSpPr txBox="1"/>
          <p:nvPr/>
        </p:nvSpPr>
        <p:spPr>
          <a:xfrm>
            <a:off x="2672092" y="899327"/>
            <a:ext cx="6895554" cy="400110"/>
          </a:xfrm>
          <a:prstGeom prst="rect">
            <a:avLst/>
          </a:prstGeom>
          <a:noFill/>
        </p:spPr>
        <p:txBody>
          <a:bodyPr wrap="square" rtlCol="0">
            <a:spAutoFit/>
          </a:bodyPr>
          <a:lstStyle/>
          <a:p>
            <a:r>
              <a:rPr lang="en-US" altLang="ko-KR" sz="2000" dirty="0">
                <a:solidFill>
                  <a:schemeClr val="accent1"/>
                </a:solidFill>
                <a:cs typeface="Arial" pitchFamily="34" charset="0"/>
              </a:rPr>
              <a:t>……………………………………………….……………………</a:t>
            </a:r>
          </a:p>
        </p:txBody>
      </p:sp>
    </p:spTree>
    <p:extLst>
      <p:ext uri="{BB962C8B-B14F-4D97-AF65-F5344CB8AC3E}">
        <p14:creationId xmlns:p14="http://schemas.microsoft.com/office/powerpoint/2010/main" val="18291650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BFC999B-DC05-415E-8D2F-B903A8AF4A8C}"/>
              </a:ext>
            </a:extLst>
          </p:cNvPr>
          <p:cNvSpPr>
            <a:spLocks noGrp="1"/>
          </p:cNvSpPr>
          <p:nvPr>
            <p:ph type="body" sz="quarter" idx="10"/>
          </p:nvPr>
        </p:nvSpPr>
        <p:spPr>
          <a:xfrm>
            <a:off x="249914" y="3605030"/>
            <a:ext cx="4313191" cy="724247"/>
          </a:xfrm>
        </p:spPr>
        <p:txBody>
          <a:bodyPr/>
          <a:lstStyle/>
          <a:p>
            <a:r>
              <a:rPr lang="en-US" dirty="0">
                <a:latin typeface="Bahnschrift SemiBold Condensed" panose="020B0502040204020203" pitchFamily="34" charset="0"/>
              </a:rPr>
              <a:t>HASIL &amp; </a:t>
            </a:r>
          </a:p>
          <a:p>
            <a:r>
              <a:rPr lang="en-US" dirty="0">
                <a:latin typeface="Bahnschrift SemiBold Condensed" panose="020B0502040204020203" pitchFamily="34" charset="0"/>
              </a:rPr>
              <a:t>PEMBAHASAN</a:t>
            </a:r>
          </a:p>
        </p:txBody>
      </p:sp>
      <p:sp>
        <p:nvSpPr>
          <p:cNvPr id="4" name="Rectangle 3">
            <a:extLst>
              <a:ext uri="{FF2B5EF4-FFF2-40B4-BE49-F238E27FC236}">
                <a16:creationId xmlns:a16="http://schemas.microsoft.com/office/drawing/2014/main" id="{2A68B966-F92C-47F5-A5D6-D97E6E65870C}"/>
              </a:ext>
            </a:extLst>
          </p:cNvPr>
          <p:cNvSpPr/>
          <p:nvPr/>
        </p:nvSpPr>
        <p:spPr>
          <a:xfrm>
            <a:off x="6102677" y="1811216"/>
            <a:ext cx="5184000" cy="9417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6" name="Rectangle 5">
            <a:extLst>
              <a:ext uri="{FF2B5EF4-FFF2-40B4-BE49-F238E27FC236}">
                <a16:creationId xmlns:a16="http://schemas.microsoft.com/office/drawing/2014/main" id="{9107C1CA-7CFA-45DA-9A0A-74C813195FC2}"/>
              </a:ext>
            </a:extLst>
          </p:cNvPr>
          <p:cNvSpPr/>
          <p:nvPr/>
        </p:nvSpPr>
        <p:spPr>
          <a:xfrm>
            <a:off x="6102677" y="2913849"/>
            <a:ext cx="5184000" cy="9417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8" name="Rectangle 7">
            <a:extLst>
              <a:ext uri="{FF2B5EF4-FFF2-40B4-BE49-F238E27FC236}">
                <a16:creationId xmlns:a16="http://schemas.microsoft.com/office/drawing/2014/main" id="{83B0790B-28CC-4115-B539-929450D752EF}"/>
              </a:ext>
            </a:extLst>
          </p:cNvPr>
          <p:cNvSpPr/>
          <p:nvPr/>
        </p:nvSpPr>
        <p:spPr>
          <a:xfrm>
            <a:off x="6102677" y="4016482"/>
            <a:ext cx="5184000" cy="94178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10" name="Rectangle 9">
            <a:extLst>
              <a:ext uri="{FF2B5EF4-FFF2-40B4-BE49-F238E27FC236}">
                <a16:creationId xmlns:a16="http://schemas.microsoft.com/office/drawing/2014/main" id="{A5583B87-4735-4B11-885C-D62B1226EEED}"/>
              </a:ext>
            </a:extLst>
          </p:cNvPr>
          <p:cNvSpPr/>
          <p:nvPr/>
        </p:nvSpPr>
        <p:spPr>
          <a:xfrm>
            <a:off x="6102677" y="5120401"/>
            <a:ext cx="5184000" cy="9417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5" name="Isosceles Triangle 26">
            <a:extLst>
              <a:ext uri="{FF2B5EF4-FFF2-40B4-BE49-F238E27FC236}">
                <a16:creationId xmlns:a16="http://schemas.microsoft.com/office/drawing/2014/main" id="{26EDB45A-15BC-450E-B5F6-B4FC3589B883}"/>
              </a:ext>
            </a:extLst>
          </p:cNvPr>
          <p:cNvSpPr/>
          <p:nvPr/>
        </p:nvSpPr>
        <p:spPr>
          <a:xfrm rot="16200000">
            <a:off x="4197111" y="1940454"/>
            <a:ext cx="2036677" cy="1778195"/>
          </a:xfrm>
          <a:custGeom>
            <a:avLst/>
            <a:gdLst>
              <a:gd name="connsiteX0" fmla="*/ 0 w 1008000"/>
              <a:gd name="connsiteY0" fmla="*/ 1096600 h 1096600"/>
              <a:gd name="connsiteX1" fmla="*/ 131856 w 1008000"/>
              <a:gd name="connsiteY1" fmla="*/ 0 h 1096600"/>
              <a:gd name="connsiteX2" fmla="*/ 1008000 w 1008000"/>
              <a:gd name="connsiteY2" fmla="*/ 1096600 h 1096600"/>
              <a:gd name="connsiteX3" fmla="*/ 0 w 1008000"/>
              <a:gd name="connsiteY3" fmla="*/ 1096600 h 1096600"/>
              <a:gd name="connsiteX0" fmla="*/ 1197213 w 2205213"/>
              <a:gd name="connsiteY0" fmla="*/ 1064702 h 1064702"/>
              <a:gd name="connsiteX1" fmla="*/ 0 w 2205213"/>
              <a:gd name="connsiteY1" fmla="*/ 0 h 1064702"/>
              <a:gd name="connsiteX2" fmla="*/ 2205213 w 2205213"/>
              <a:gd name="connsiteY2" fmla="*/ 1064702 h 1064702"/>
              <a:gd name="connsiteX3" fmla="*/ 1197213 w 2205213"/>
              <a:gd name="connsiteY3" fmla="*/ 1064702 h 1064702"/>
              <a:gd name="connsiteX0" fmla="*/ 1180481 w 2188481"/>
              <a:gd name="connsiteY0" fmla="*/ 1064702 h 1064702"/>
              <a:gd name="connsiteX1" fmla="*/ 0 w 2188481"/>
              <a:gd name="connsiteY1" fmla="*/ 0 h 1064702"/>
              <a:gd name="connsiteX2" fmla="*/ 2188481 w 2188481"/>
              <a:gd name="connsiteY2" fmla="*/ 1064702 h 1064702"/>
              <a:gd name="connsiteX3" fmla="*/ 1180481 w 2188481"/>
              <a:gd name="connsiteY3" fmla="*/ 1064702 h 1064702"/>
              <a:gd name="connsiteX0" fmla="*/ 1172115 w 2180115"/>
              <a:gd name="connsiteY0" fmla="*/ 1067431 h 1067431"/>
              <a:gd name="connsiteX1" fmla="*/ 0 w 2180115"/>
              <a:gd name="connsiteY1" fmla="*/ 0 h 1067431"/>
              <a:gd name="connsiteX2" fmla="*/ 2180115 w 2180115"/>
              <a:gd name="connsiteY2" fmla="*/ 1067431 h 1067431"/>
              <a:gd name="connsiteX3" fmla="*/ 1172115 w 2180115"/>
              <a:gd name="connsiteY3" fmla="*/ 1067431 h 1067431"/>
            </a:gdLst>
            <a:ahLst/>
            <a:cxnLst>
              <a:cxn ang="0">
                <a:pos x="connsiteX0" y="connsiteY0"/>
              </a:cxn>
              <a:cxn ang="0">
                <a:pos x="connsiteX1" y="connsiteY1"/>
              </a:cxn>
              <a:cxn ang="0">
                <a:pos x="connsiteX2" y="connsiteY2"/>
              </a:cxn>
              <a:cxn ang="0">
                <a:pos x="connsiteX3" y="connsiteY3"/>
              </a:cxn>
            </a:cxnLst>
            <a:rect l="l" t="t" r="r" b="b"/>
            <a:pathLst>
              <a:path w="2180115" h="1067431">
                <a:moveTo>
                  <a:pt x="1172115" y="1067431"/>
                </a:moveTo>
                <a:lnTo>
                  <a:pt x="0" y="0"/>
                </a:lnTo>
                <a:lnTo>
                  <a:pt x="2180115" y="1067431"/>
                </a:lnTo>
                <a:lnTo>
                  <a:pt x="1172115" y="1067431"/>
                </a:lnTo>
                <a:close/>
              </a:path>
            </a:pathLst>
          </a:custGeom>
          <a:gradFill>
            <a:gsLst>
              <a:gs pos="0">
                <a:schemeClr val="accent1">
                  <a:lumMod val="80000"/>
                </a:schemeClr>
              </a:gs>
              <a:gs pos="100000">
                <a:schemeClr val="accent1">
                  <a:lumMod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7" name="Isosceles Triangle 48">
            <a:extLst>
              <a:ext uri="{FF2B5EF4-FFF2-40B4-BE49-F238E27FC236}">
                <a16:creationId xmlns:a16="http://schemas.microsoft.com/office/drawing/2014/main" id="{0808ACED-3B71-4EFE-9C34-0FE4D2191F8A}"/>
              </a:ext>
            </a:extLst>
          </p:cNvPr>
          <p:cNvSpPr/>
          <p:nvPr/>
        </p:nvSpPr>
        <p:spPr>
          <a:xfrm rot="16200000">
            <a:off x="4706882" y="2520159"/>
            <a:ext cx="1003975" cy="1791356"/>
          </a:xfrm>
          <a:custGeom>
            <a:avLst/>
            <a:gdLst>
              <a:gd name="connsiteX0" fmla="*/ 0 w 1008000"/>
              <a:gd name="connsiteY0" fmla="*/ 1096600 h 1096600"/>
              <a:gd name="connsiteX1" fmla="*/ 131856 w 1008000"/>
              <a:gd name="connsiteY1" fmla="*/ 0 h 1096600"/>
              <a:gd name="connsiteX2" fmla="*/ 1008000 w 1008000"/>
              <a:gd name="connsiteY2" fmla="*/ 1096600 h 1096600"/>
              <a:gd name="connsiteX3" fmla="*/ 0 w 1008000"/>
              <a:gd name="connsiteY3" fmla="*/ 1096600 h 1096600"/>
              <a:gd name="connsiteX0" fmla="*/ 112693 w 1120693"/>
              <a:gd name="connsiteY0" fmla="*/ 1075334 h 1075334"/>
              <a:gd name="connsiteX1" fmla="*/ 0 w 1120693"/>
              <a:gd name="connsiteY1" fmla="*/ 0 h 1075334"/>
              <a:gd name="connsiteX2" fmla="*/ 1120693 w 1120693"/>
              <a:gd name="connsiteY2" fmla="*/ 1075334 h 1075334"/>
              <a:gd name="connsiteX3" fmla="*/ 112693 w 1120693"/>
              <a:gd name="connsiteY3" fmla="*/ 1075334 h 1075334"/>
              <a:gd name="connsiteX0" fmla="*/ 83413 w 1091413"/>
              <a:gd name="connsiteY0" fmla="*/ 1072603 h 1072603"/>
              <a:gd name="connsiteX1" fmla="*/ 0 w 1091413"/>
              <a:gd name="connsiteY1" fmla="*/ 0 h 1072603"/>
              <a:gd name="connsiteX2" fmla="*/ 1091413 w 1091413"/>
              <a:gd name="connsiteY2" fmla="*/ 1072603 h 1072603"/>
              <a:gd name="connsiteX3" fmla="*/ 83413 w 1091413"/>
              <a:gd name="connsiteY3" fmla="*/ 1072603 h 1072603"/>
              <a:gd name="connsiteX0" fmla="*/ 79231 w 1087231"/>
              <a:gd name="connsiteY0" fmla="*/ 1069873 h 1069873"/>
              <a:gd name="connsiteX1" fmla="*/ 0 w 1087231"/>
              <a:gd name="connsiteY1" fmla="*/ 0 h 1069873"/>
              <a:gd name="connsiteX2" fmla="*/ 1087231 w 1087231"/>
              <a:gd name="connsiteY2" fmla="*/ 1069873 h 1069873"/>
              <a:gd name="connsiteX3" fmla="*/ 79231 w 1087231"/>
              <a:gd name="connsiteY3" fmla="*/ 1069873 h 1069873"/>
              <a:gd name="connsiteX0" fmla="*/ 62499 w 1070499"/>
              <a:gd name="connsiteY0" fmla="*/ 1075334 h 1075334"/>
              <a:gd name="connsiteX1" fmla="*/ 0 w 1070499"/>
              <a:gd name="connsiteY1" fmla="*/ 0 h 1075334"/>
              <a:gd name="connsiteX2" fmla="*/ 1070499 w 1070499"/>
              <a:gd name="connsiteY2" fmla="*/ 1075334 h 1075334"/>
              <a:gd name="connsiteX3" fmla="*/ 62499 w 1070499"/>
              <a:gd name="connsiteY3" fmla="*/ 1075334 h 1075334"/>
              <a:gd name="connsiteX0" fmla="*/ 66683 w 1074683"/>
              <a:gd name="connsiteY0" fmla="*/ 1075332 h 1075332"/>
              <a:gd name="connsiteX1" fmla="*/ 0 w 1074683"/>
              <a:gd name="connsiteY1" fmla="*/ 0 h 1075332"/>
              <a:gd name="connsiteX2" fmla="*/ 1074683 w 1074683"/>
              <a:gd name="connsiteY2" fmla="*/ 1075332 h 1075332"/>
              <a:gd name="connsiteX3" fmla="*/ 66683 w 1074683"/>
              <a:gd name="connsiteY3" fmla="*/ 1075332 h 1075332"/>
            </a:gdLst>
            <a:ahLst/>
            <a:cxnLst>
              <a:cxn ang="0">
                <a:pos x="connsiteX0" y="connsiteY0"/>
              </a:cxn>
              <a:cxn ang="0">
                <a:pos x="connsiteX1" y="connsiteY1"/>
              </a:cxn>
              <a:cxn ang="0">
                <a:pos x="connsiteX2" y="connsiteY2"/>
              </a:cxn>
              <a:cxn ang="0">
                <a:pos x="connsiteX3" y="connsiteY3"/>
              </a:cxn>
            </a:cxnLst>
            <a:rect l="l" t="t" r="r" b="b"/>
            <a:pathLst>
              <a:path w="1074683" h="1075332">
                <a:moveTo>
                  <a:pt x="66683" y="1075332"/>
                </a:moveTo>
                <a:lnTo>
                  <a:pt x="0" y="0"/>
                </a:lnTo>
                <a:lnTo>
                  <a:pt x="1074683" y="1075332"/>
                </a:lnTo>
                <a:lnTo>
                  <a:pt x="66683" y="1075332"/>
                </a:lnTo>
                <a:close/>
              </a:path>
            </a:pathLst>
          </a:custGeom>
          <a:gradFill>
            <a:gsLst>
              <a:gs pos="0">
                <a:schemeClr val="accent2">
                  <a:lumMod val="80000"/>
                </a:schemeClr>
              </a:gs>
              <a:gs pos="100000">
                <a:schemeClr val="accent2">
                  <a:lumMod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9" name="Isosceles Triangle 49">
            <a:extLst>
              <a:ext uri="{FF2B5EF4-FFF2-40B4-BE49-F238E27FC236}">
                <a16:creationId xmlns:a16="http://schemas.microsoft.com/office/drawing/2014/main" id="{153C4927-A421-4B14-AF54-874BA05359DC}"/>
              </a:ext>
            </a:extLst>
          </p:cNvPr>
          <p:cNvSpPr/>
          <p:nvPr/>
        </p:nvSpPr>
        <p:spPr>
          <a:xfrm rot="16200000">
            <a:off x="4709734" y="3563455"/>
            <a:ext cx="998749" cy="1790875"/>
          </a:xfrm>
          <a:custGeom>
            <a:avLst/>
            <a:gdLst>
              <a:gd name="connsiteX0" fmla="*/ 0 w 1008000"/>
              <a:gd name="connsiteY0" fmla="*/ 1096600 h 1096600"/>
              <a:gd name="connsiteX1" fmla="*/ 131856 w 1008000"/>
              <a:gd name="connsiteY1" fmla="*/ 0 h 1096600"/>
              <a:gd name="connsiteX2" fmla="*/ 1008000 w 1008000"/>
              <a:gd name="connsiteY2" fmla="*/ 1096600 h 1096600"/>
              <a:gd name="connsiteX3" fmla="*/ 0 w 1008000"/>
              <a:gd name="connsiteY3" fmla="*/ 1096600 h 1096600"/>
              <a:gd name="connsiteX0" fmla="*/ 0 w 1035624"/>
              <a:gd name="connsiteY0" fmla="*/ 1085967 h 1085967"/>
              <a:gd name="connsiteX1" fmla="*/ 1035624 w 1035624"/>
              <a:gd name="connsiteY1" fmla="*/ 0 h 1085967"/>
              <a:gd name="connsiteX2" fmla="*/ 1008000 w 1035624"/>
              <a:gd name="connsiteY2" fmla="*/ 1085967 h 1085967"/>
              <a:gd name="connsiteX3" fmla="*/ 0 w 1035624"/>
              <a:gd name="connsiteY3" fmla="*/ 1085967 h 1085967"/>
              <a:gd name="connsiteX0" fmla="*/ 0 w 1060722"/>
              <a:gd name="connsiteY0" fmla="*/ 1075043 h 1075043"/>
              <a:gd name="connsiteX1" fmla="*/ 1060722 w 1060722"/>
              <a:gd name="connsiteY1" fmla="*/ 0 h 1075043"/>
              <a:gd name="connsiteX2" fmla="*/ 1008000 w 1060722"/>
              <a:gd name="connsiteY2" fmla="*/ 1075043 h 1075043"/>
              <a:gd name="connsiteX3" fmla="*/ 0 w 1060722"/>
              <a:gd name="connsiteY3" fmla="*/ 1075043 h 1075043"/>
              <a:gd name="connsiteX0" fmla="*/ 0 w 1069087"/>
              <a:gd name="connsiteY0" fmla="*/ 1075043 h 1075043"/>
              <a:gd name="connsiteX1" fmla="*/ 1069087 w 1069087"/>
              <a:gd name="connsiteY1" fmla="*/ 0 h 1075043"/>
              <a:gd name="connsiteX2" fmla="*/ 1008000 w 1069087"/>
              <a:gd name="connsiteY2" fmla="*/ 1075043 h 1075043"/>
              <a:gd name="connsiteX3" fmla="*/ 0 w 1069087"/>
              <a:gd name="connsiteY3" fmla="*/ 1075043 h 1075043"/>
            </a:gdLst>
            <a:ahLst/>
            <a:cxnLst>
              <a:cxn ang="0">
                <a:pos x="connsiteX0" y="connsiteY0"/>
              </a:cxn>
              <a:cxn ang="0">
                <a:pos x="connsiteX1" y="connsiteY1"/>
              </a:cxn>
              <a:cxn ang="0">
                <a:pos x="connsiteX2" y="connsiteY2"/>
              </a:cxn>
              <a:cxn ang="0">
                <a:pos x="connsiteX3" y="connsiteY3"/>
              </a:cxn>
            </a:cxnLst>
            <a:rect l="l" t="t" r="r" b="b"/>
            <a:pathLst>
              <a:path w="1069087" h="1075043">
                <a:moveTo>
                  <a:pt x="0" y="1075043"/>
                </a:moveTo>
                <a:lnTo>
                  <a:pt x="1069087" y="0"/>
                </a:lnTo>
                <a:lnTo>
                  <a:pt x="1008000" y="1075043"/>
                </a:lnTo>
                <a:lnTo>
                  <a:pt x="0" y="1075043"/>
                </a:lnTo>
                <a:close/>
              </a:path>
            </a:pathLst>
          </a:custGeom>
          <a:gradFill>
            <a:gsLst>
              <a:gs pos="0">
                <a:schemeClr val="accent3">
                  <a:lumMod val="80000"/>
                </a:schemeClr>
              </a:gs>
              <a:gs pos="100000">
                <a:schemeClr val="accent3">
                  <a:lumMod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ea typeface="+mj-ea"/>
            </a:endParaRPr>
          </a:p>
        </p:txBody>
      </p:sp>
      <p:sp>
        <p:nvSpPr>
          <p:cNvPr id="11" name="Isosceles Triangle 50">
            <a:extLst>
              <a:ext uri="{FF2B5EF4-FFF2-40B4-BE49-F238E27FC236}">
                <a16:creationId xmlns:a16="http://schemas.microsoft.com/office/drawing/2014/main" id="{12CB1035-B884-44FE-ABD1-8D2894FA0508}"/>
              </a:ext>
            </a:extLst>
          </p:cNvPr>
          <p:cNvSpPr/>
          <p:nvPr/>
        </p:nvSpPr>
        <p:spPr>
          <a:xfrm rot="16200000">
            <a:off x="4204772" y="4162408"/>
            <a:ext cx="2025426" cy="1774125"/>
          </a:xfrm>
          <a:custGeom>
            <a:avLst/>
            <a:gdLst>
              <a:gd name="connsiteX0" fmla="*/ 0 w 1008000"/>
              <a:gd name="connsiteY0" fmla="*/ 1096600 h 1096600"/>
              <a:gd name="connsiteX1" fmla="*/ 131856 w 1008000"/>
              <a:gd name="connsiteY1" fmla="*/ 0 h 1096600"/>
              <a:gd name="connsiteX2" fmla="*/ 1008000 w 1008000"/>
              <a:gd name="connsiteY2" fmla="*/ 1096600 h 1096600"/>
              <a:gd name="connsiteX3" fmla="*/ 0 w 1008000"/>
              <a:gd name="connsiteY3" fmla="*/ 1096600 h 1096600"/>
              <a:gd name="connsiteX0" fmla="*/ 0 w 2109512"/>
              <a:gd name="connsiteY0" fmla="*/ 1054069 h 1054069"/>
              <a:gd name="connsiteX1" fmla="*/ 2109512 w 2109512"/>
              <a:gd name="connsiteY1" fmla="*/ 0 h 1054069"/>
              <a:gd name="connsiteX2" fmla="*/ 1008000 w 2109512"/>
              <a:gd name="connsiteY2" fmla="*/ 1054069 h 1054069"/>
              <a:gd name="connsiteX3" fmla="*/ 0 w 2109512"/>
              <a:gd name="connsiteY3" fmla="*/ 1054069 h 1054069"/>
              <a:gd name="connsiteX0" fmla="*/ 0 w 2172255"/>
              <a:gd name="connsiteY0" fmla="*/ 1064989 h 1064989"/>
              <a:gd name="connsiteX1" fmla="*/ 2172255 w 2172255"/>
              <a:gd name="connsiteY1" fmla="*/ 0 h 1064989"/>
              <a:gd name="connsiteX2" fmla="*/ 1008000 w 2172255"/>
              <a:gd name="connsiteY2" fmla="*/ 1064989 h 1064989"/>
              <a:gd name="connsiteX3" fmla="*/ 0 w 2172255"/>
              <a:gd name="connsiteY3" fmla="*/ 1064989 h 1064989"/>
              <a:gd name="connsiteX0" fmla="*/ 0 w 2168072"/>
              <a:gd name="connsiteY0" fmla="*/ 1064989 h 1064989"/>
              <a:gd name="connsiteX1" fmla="*/ 2168072 w 2168072"/>
              <a:gd name="connsiteY1" fmla="*/ 0 h 1064989"/>
              <a:gd name="connsiteX2" fmla="*/ 1008000 w 2168072"/>
              <a:gd name="connsiteY2" fmla="*/ 1064989 h 1064989"/>
              <a:gd name="connsiteX3" fmla="*/ 0 w 2168072"/>
              <a:gd name="connsiteY3" fmla="*/ 1064989 h 1064989"/>
            </a:gdLst>
            <a:ahLst/>
            <a:cxnLst>
              <a:cxn ang="0">
                <a:pos x="connsiteX0" y="connsiteY0"/>
              </a:cxn>
              <a:cxn ang="0">
                <a:pos x="connsiteX1" y="connsiteY1"/>
              </a:cxn>
              <a:cxn ang="0">
                <a:pos x="connsiteX2" y="connsiteY2"/>
              </a:cxn>
              <a:cxn ang="0">
                <a:pos x="connsiteX3" y="connsiteY3"/>
              </a:cxn>
            </a:cxnLst>
            <a:rect l="l" t="t" r="r" b="b"/>
            <a:pathLst>
              <a:path w="2168072" h="1064989">
                <a:moveTo>
                  <a:pt x="0" y="1064989"/>
                </a:moveTo>
                <a:lnTo>
                  <a:pt x="2168072" y="0"/>
                </a:lnTo>
                <a:lnTo>
                  <a:pt x="1008000" y="1064989"/>
                </a:lnTo>
                <a:lnTo>
                  <a:pt x="0" y="1064989"/>
                </a:lnTo>
                <a:close/>
              </a:path>
            </a:pathLst>
          </a:custGeom>
          <a:gradFill>
            <a:gsLst>
              <a:gs pos="0">
                <a:schemeClr val="accent4">
                  <a:lumMod val="80000"/>
                </a:schemeClr>
              </a:gs>
              <a:gs pos="100000">
                <a:schemeClr val="accent4">
                  <a:lumMod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ea typeface="+mj-ea"/>
            </a:endParaRPr>
          </a:p>
        </p:txBody>
      </p:sp>
      <p:sp>
        <p:nvSpPr>
          <p:cNvPr id="24" name="TextBox 23">
            <a:extLst>
              <a:ext uri="{FF2B5EF4-FFF2-40B4-BE49-F238E27FC236}">
                <a16:creationId xmlns:a16="http://schemas.microsoft.com/office/drawing/2014/main" id="{4A01F8CA-D52A-4CA8-A92B-CF1D912C8B88}"/>
              </a:ext>
            </a:extLst>
          </p:cNvPr>
          <p:cNvSpPr txBox="1"/>
          <p:nvPr/>
        </p:nvSpPr>
        <p:spPr>
          <a:xfrm>
            <a:off x="7334857" y="1987358"/>
            <a:ext cx="3670314" cy="584775"/>
          </a:xfrm>
          <a:prstGeom prst="rect">
            <a:avLst/>
          </a:prstGeom>
          <a:noFill/>
        </p:spPr>
        <p:txBody>
          <a:bodyPr wrap="square" rtlCol="0">
            <a:spAutoFit/>
          </a:bodyPr>
          <a:lstStyle/>
          <a:p>
            <a:pPr algn="ctr"/>
            <a:r>
              <a:rPr lang="en-US" altLang="ko-KR" sz="1600" b="1" dirty="0">
                <a:solidFill>
                  <a:schemeClr val="bg1"/>
                </a:solidFill>
                <a:ea typeface="+mj-ea"/>
                <a:cs typeface="Arial" pitchFamily="34" charset="0"/>
              </a:rPr>
              <a:t>Penulisan Hasil dan Pembahasan dapat dijadikan satu atau dipisah</a:t>
            </a:r>
            <a:endParaRPr lang="ko-KR" altLang="en-US" sz="1600" b="1" dirty="0">
              <a:solidFill>
                <a:schemeClr val="bg1"/>
              </a:solidFill>
              <a:ea typeface="+mj-ea"/>
              <a:cs typeface="Arial" pitchFamily="34" charset="0"/>
            </a:endParaRPr>
          </a:p>
        </p:txBody>
      </p:sp>
      <p:sp>
        <p:nvSpPr>
          <p:cNvPr id="27" name="TextBox 26">
            <a:extLst>
              <a:ext uri="{FF2B5EF4-FFF2-40B4-BE49-F238E27FC236}">
                <a16:creationId xmlns:a16="http://schemas.microsoft.com/office/drawing/2014/main" id="{4D82CC56-C1A0-407E-BD2E-40927C3640F9}"/>
              </a:ext>
            </a:extLst>
          </p:cNvPr>
          <p:cNvSpPr txBox="1"/>
          <p:nvPr/>
        </p:nvSpPr>
        <p:spPr>
          <a:xfrm>
            <a:off x="7334857" y="3092353"/>
            <a:ext cx="3670314" cy="584775"/>
          </a:xfrm>
          <a:prstGeom prst="rect">
            <a:avLst/>
          </a:prstGeom>
          <a:noFill/>
        </p:spPr>
        <p:txBody>
          <a:bodyPr wrap="square" rtlCol="0">
            <a:spAutoFit/>
          </a:bodyPr>
          <a:lstStyle/>
          <a:p>
            <a:pPr algn="ctr"/>
            <a:r>
              <a:rPr lang="en-US" altLang="ko-KR" sz="1600" b="1" dirty="0">
                <a:solidFill>
                  <a:schemeClr val="bg1"/>
                </a:solidFill>
                <a:ea typeface="+mj-ea"/>
                <a:cs typeface="Arial" pitchFamily="34" charset="0"/>
              </a:rPr>
              <a:t>Penyajian Hasil/Data dalam bentuk Tabel, Gambar, Grafik, dll.</a:t>
            </a:r>
            <a:endParaRPr lang="ko-KR" altLang="en-US" sz="1600" b="1" dirty="0">
              <a:solidFill>
                <a:schemeClr val="bg1"/>
              </a:solidFill>
              <a:ea typeface="+mj-ea"/>
              <a:cs typeface="Arial" pitchFamily="34" charset="0"/>
            </a:endParaRPr>
          </a:p>
        </p:txBody>
      </p:sp>
      <p:sp>
        <p:nvSpPr>
          <p:cNvPr id="30" name="TextBox 29">
            <a:extLst>
              <a:ext uri="{FF2B5EF4-FFF2-40B4-BE49-F238E27FC236}">
                <a16:creationId xmlns:a16="http://schemas.microsoft.com/office/drawing/2014/main" id="{7BD4D5D6-D3B8-4BC5-9BB3-40ADC8914172}"/>
              </a:ext>
            </a:extLst>
          </p:cNvPr>
          <p:cNvSpPr txBox="1"/>
          <p:nvPr/>
        </p:nvSpPr>
        <p:spPr>
          <a:xfrm>
            <a:off x="7334857" y="4148882"/>
            <a:ext cx="3670314" cy="646331"/>
          </a:xfrm>
          <a:prstGeom prst="rect">
            <a:avLst/>
          </a:prstGeom>
          <a:noFill/>
        </p:spPr>
        <p:txBody>
          <a:bodyPr wrap="square" rtlCol="0">
            <a:spAutoFit/>
          </a:bodyPr>
          <a:lstStyle/>
          <a:p>
            <a:pPr algn="ctr"/>
            <a:r>
              <a:rPr lang="en-US" altLang="ko-KR" sz="1200" b="1" dirty="0">
                <a:solidFill>
                  <a:schemeClr val="bg1"/>
                </a:solidFill>
                <a:ea typeface="+mj-ea"/>
                <a:cs typeface="Arial" pitchFamily="34" charset="0"/>
              </a:rPr>
              <a:t>Selain hasil Tabel, Gambar, Grafik dll, HARUS terdapat Analisa hasil yang mengacu pada Teori yang ada atau Hipotesa. </a:t>
            </a:r>
            <a:endParaRPr lang="ko-KR" altLang="en-US" sz="1200" b="1" dirty="0">
              <a:solidFill>
                <a:schemeClr val="bg1"/>
              </a:solidFill>
              <a:ea typeface="+mj-ea"/>
              <a:cs typeface="Arial" pitchFamily="34" charset="0"/>
            </a:endParaRPr>
          </a:p>
        </p:txBody>
      </p:sp>
      <p:sp>
        <p:nvSpPr>
          <p:cNvPr id="33" name="TextBox 32">
            <a:extLst>
              <a:ext uri="{FF2B5EF4-FFF2-40B4-BE49-F238E27FC236}">
                <a16:creationId xmlns:a16="http://schemas.microsoft.com/office/drawing/2014/main" id="{6EB5C9F4-DFCE-49D0-A6FB-768FA83CB869}"/>
              </a:ext>
            </a:extLst>
          </p:cNvPr>
          <p:cNvSpPr txBox="1"/>
          <p:nvPr/>
        </p:nvSpPr>
        <p:spPr>
          <a:xfrm>
            <a:off x="7334857" y="5251943"/>
            <a:ext cx="3670314" cy="646331"/>
          </a:xfrm>
          <a:prstGeom prst="rect">
            <a:avLst/>
          </a:prstGeom>
          <a:noFill/>
        </p:spPr>
        <p:txBody>
          <a:bodyPr wrap="square" rtlCol="0">
            <a:spAutoFit/>
          </a:bodyPr>
          <a:lstStyle/>
          <a:p>
            <a:pPr algn="ctr"/>
            <a:r>
              <a:rPr lang="en-US" altLang="ko-KR" sz="1200" b="1" dirty="0">
                <a:solidFill>
                  <a:schemeClr val="bg1"/>
                </a:solidFill>
                <a:ea typeface="+mj-ea"/>
                <a:cs typeface="Arial" pitchFamily="34" charset="0"/>
              </a:rPr>
              <a:t>SEBELUM Gambar, Tabel, Grafik, HARUS diberi Narasi, sehingga Gambar/Tabel/Grafik harus “dirujuk”</a:t>
            </a:r>
            <a:endParaRPr lang="ko-KR" altLang="en-US" sz="1200" b="1" dirty="0">
              <a:solidFill>
                <a:schemeClr val="bg1"/>
              </a:solidFill>
              <a:ea typeface="+mj-ea"/>
              <a:cs typeface="Arial" pitchFamily="34" charset="0"/>
            </a:endParaRPr>
          </a:p>
        </p:txBody>
      </p:sp>
    </p:spTree>
    <p:extLst>
      <p:ext uri="{BB962C8B-B14F-4D97-AF65-F5344CB8AC3E}">
        <p14:creationId xmlns:p14="http://schemas.microsoft.com/office/powerpoint/2010/main" val="182968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09401" y="486276"/>
            <a:ext cx="11573197" cy="724247"/>
          </a:xfrm>
        </p:spPr>
        <p:txBody>
          <a:bodyPr>
            <a:normAutofit fontScale="92500" lnSpcReduction="10000"/>
          </a:bodyPr>
          <a:lstStyle/>
          <a:p>
            <a:r>
              <a:rPr lang="en-US" dirty="0"/>
              <a:t>K E S I M P U L A N</a:t>
            </a:r>
          </a:p>
        </p:txBody>
      </p:sp>
      <p:sp>
        <p:nvSpPr>
          <p:cNvPr id="3" name="Rounded Rectangle 4">
            <a:extLst>
              <a:ext uri="{FF2B5EF4-FFF2-40B4-BE49-F238E27FC236}">
                <a16:creationId xmlns:a16="http://schemas.microsoft.com/office/drawing/2014/main" id="{3C1945F9-EC1A-4DC6-94BC-B32747B005FE}"/>
              </a:ext>
            </a:extLst>
          </p:cNvPr>
          <p:cNvSpPr/>
          <p:nvPr/>
        </p:nvSpPr>
        <p:spPr>
          <a:xfrm>
            <a:off x="2339167" y="1829559"/>
            <a:ext cx="2152726" cy="4284724"/>
          </a:xfrm>
          <a:prstGeom prst="roundRect">
            <a:avLst>
              <a:gd name="adj" fmla="val 7734"/>
            </a:avLst>
          </a:prstGeom>
          <a:solidFill>
            <a:schemeClr val="bg1"/>
          </a:solidFill>
          <a:ln w="25400">
            <a:solidFill>
              <a:schemeClr val="accent1"/>
            </a:solidFill>
          </a:ln>
          <a:effectLst/>
        </p:spPr>
        <p:txBody>
          <a:bodyPr vert="horz" wrap="square" lIns="91440" tIns="45720" rIns="91440" bIns="45720" numCol="1" anchor="t" anchorCtr="0" compatLnSpc="1">
            <a:prstTxWarp prst="textNoShape">
              <a:avLst/>
            </a:prstTxWarp>
          </a:bodyPr>
          <a:lstStyle/>
          <a:p>
            <a:endParaRPr lang="ko-KR" altLang="en-US" sz="2700"/>
          </a:p>
        </p:txBody>
      </p:sp>
      <p:grpSp>
        <p:nvGrpSpPr>
          <p:cNvPr id="4" name="Group 3">
            <a:extLst>
              <a:ext uri="{FF2B5EF4-FFF2-40B4-BE49-F238E27FC236}">
                <a16:creationId xmlns:a16="http://schemas.microsoft.com/office/drawing/2014/main" id="{C42AE8C6-0132-4E80-B542-A71689D8034C}"/>
              </a:ext>
            </a:extLst>
          </p:cNvPr>
          <p:cNvGrpSpPr/>
          <p:nvPr/>
        </p:nvGrpSpPr>
        <p:grpSpPr>
          <a:xfrm>
            <a:off x="2594440" y="3673227"/>
            <a:ext cx="1642180" cy="2070596"/>
            <a:chOff x="1077300" y="4004825"/>
            <a:chExt cx="1698908" cy="2070596"/>
          </a:xfrm>
        </p:grpSpPr>
        <p:sp>
          <p:nvSpPr>
            <p:cNvPr id="5" name="TextBox 4">
              <a:extLst>
                <a:ext uri="{FF2B5EF4-FFF2-40B4-BE49-F238E27FC236}">
                  <a16:creationId xmlns:a16="http://schemas.microsoft.com/office/drawing/2014/main" id="{B4F33A5B-4124-4040-9CE8-2CC7389D865C}"/>
                </a:ext>
              </a:extLst>
            </p:cNvPr>
            <p:cNvSpPr txBox="1"/>
            <p:nvPr/>
          </p:nvSpPr>
          <p:spPr>
            <a:xfrm>
              <a:off x="1077300" y="4004825"/>
              <a:ext cx="1698908"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Kesimpulan:</a:t>
              </a:r>
              <a:endParaRPr lang="ko-KR" altLang="en-US" sz="1200" b="1" dirty="0">
                <a:solidFill>
                  <a:schemeClr val="tx1">
                    <a:lumMod val="75000"/>
                    <a:lumOff val="25000"/>
                  </a:schemeClr>
                </a:solidFill>
                <a:cs typeface="Arial" pitchFamily="34" charset="0"/>
              </a:endParaRPr>
            </a:p>
          </p:txBody>
        </p:sp>
        <p:sp>
          <p:nvSpPr>
            <p:cNvPr id="6" name="TextBox 5">
              <a:extLst>
                <a:ext uri="{FF2B5EF4-FFF2-40B4-BE49-F238E27FC236}">
                  <a16:creationId xmlns:a16="http://schemas.microsoft.com/office/drawing/2014/main" id="{C01525DC-8BA7-4018-90E4-2BDCE54D14CE}"/>
                </a:ext>
              </a:extLst>
            </p:cNvPr>
            <p:cNvSpPr txBox="1"/>
            <p:nvPr/>
          </p:nvSpPr>
          <p:spPr>
            <a:xfrm>
              <a:off x="1077300" y="4321095"/>
              <a:ext cx="1698908" cy="1754326"/>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Pendapat penulis berdasarkan hasil pengujian terhadap usulan metode yang TELAH diimplementasikan untuk menyelesaikan isu/permasalahan yang diangkat</a:t>
              </a:r>
              <a:endParaRPr lang="en-US" altLang="ko-KR" sz="1200" dirty="0">
                <a:solidFill>
                  <a:schemeClr val="tx1">
                    <a:lumMod val="65000"/>
                    <a:lumOff val="35000"/>
                  </a:schemeClr>
                </a:solidFill>
                <a:cs typeface="Arial" pitchFamily="34" charset="0"/>
              </a:endParaRPr>
            </a:p>
          </p:txBody>
        </p:sp>
      </p:grpSp>
      <p:sp>
        <p:nvSpPr>
          <p:cNvPr id="7" name="Right Arrow 6">
            <a:extLst>
              <a:ext uri="{FF2B5EF4-FFF2-40B4-BE49-F238E27FC236}">
                <a16:creationId xmlns:a16="http://schemas.microsoft.com/office/drawing/2014/main" id="{DF92240F-9426-4459-961B-946E9397F0BD}"/>
              </a:ext>
            </a:extLst>
          </p:cNvPr>
          <p:cNvSpPr/>
          <p:nvPr/>
        </p:nvSpPr>
        <p:spPr>
          <a:xfrm>
            <a:off x="2339167" y="2009827"/>
            <a:ext cx="1478459" cy="864096"/>
          </a:xfrm>
          <a:prstGeom prst="rightArrow">
            <a:avLst>
              <a:gd name="adj1" fmla="val 65118"/>
              <a:gd name="adj2" fmla="val 8362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TextBox 7">
            <a:extLst>
              <a:ext uri="{FF2B5EF4-FFF2-40B4-BE49-F238E27FC236}">
                <a16:creationId xmlns:a16="http://schemas.microsoft.com/office/drawing/2014/main" id="{8F40333B-F156-427B-AAF1-944EE4E4CA42}"/>
              </a:ext>
            </a:extLst>
          </p:cNvPr>
          <p:cNvSpPr txBox="1"/>
          <p:nvPr/>
        </p:nvSpPr>
        <p:spPr>
          <a:xfrm>
            <a:off x="2672529" y="2186502"/>
            <a:ext cx="648072" cy="523220"/>
          </a:xfrm>
          <a:prstGeom prst="rect">
            <a:avLst/>
          </a:prstGeom>
          <a:noFill/>
        </p:spPr>
        <p:txBody>
          <a:bodyPr wrap="square" rtlCol="0">
            <a:spAutoFit/>
          </a:bodyPr>
          <a:lstStyle/>
          <a:p>
            <a:pPr algn="ctr"/>
            <a:r>
              <a:rPr lang="en-US" altLang="ko-KR" sz="2800" b="1" dirty="0">
                <a:solidFill>
                  <a:schemeClr val="bg1"/>
                </a:solidFill>
                <a:cs typeface="Arial" pitchFamily="34" charset="0"/>
              </a:rPr>
              <a:t>01</a:t>
            </a:r>
            <a:endParaRPr lang="ko-KR" altLang="en-US" sz="2800" b="1" dirty="0">
              <a:solidFill>
                <a:schemeClr val="bg1"/>
              </a:solidFill>
              <a:cs typeface="Arial" pitchFamily="34" charset="0"/>
            </a:endParaRPr>
          </a:p>
        </p:txBody>
      </p:sp>
      <p:sp>
        <p:nvSpPr>
          <p:cNvPr id="9" name="Rounded Rectangle 64">
            <a:extLst>
              <a:ext uri="{FF2B5EF4-FFF2-40B4-BE49-F238E27FC236}">
                <a16:creationId xmlns:a16="http://schemas.microsoft.com/office/drawing/2014/main" id="{E89F2E82-E7EE-4C9E-8597-98FAD43633DD}"/>
              </a:ext>
            </a:extLst>
          </p:cNvPr>
          <p:cNvSpPr/>
          <p:nvPr/>
        </p:nvSpPr>
        <p:spPr>
          <a:xfrm>
            <a:off x="5019637" y="1829559"/>
            <a:ext cx="2152726" cy="4284724"/>
          </a:xfrm>
          <a:prstGeom prst="roundRect">
            <a:avLst>
              <a:gd name="adj" fmla="val 7734"/>
            </a:avLst>
          </a:prstGeom>
          <a:solidFill>
            <a:schemeClr val="bg1"/>
          </a:solidFill>
          <a:ln w="25400">
            <a:solidFill>
              <a:schemeClr val="accent2"/>
            </a:solidFill>
          </a:ln>
          <a:effectLst/>
        </p:spPr>
        <p:txBody>
          <a:bodyPr vert="horz" wrap="square" lIns="91440" tIns="45720" rIns="91440" bIns="45720" numCol="1" anchor="t" anchorCtr="0" compatLnSpc="1">
            <a:prstTxWarp prst="textNoShape">
              <a:avLst/>
            </a:prstTxWarp>
          </a:bodyPr>
          <a:lstStyle/>
          <a:p>
            <a:endParaRPr lang="ko-KR" altLang="en-US" sz="2700"/>
          </a:p>
        </p:txBody>
      </p:sp>
      <p:sp>
        <p:nvSpPr>
          <p:cNvPr id="12" name="TextBox 11">
            <a:extLst>
              <a:ext uri="{FF2B5EF4-FFF2-40B4-BE49-F238E27FC236}">
                <a16:creationId xmlns:a16="http://schemas.microsoft.com/office/drawing/2014/main" id="{EA12232A-A513-4EDD-8F67-EE885CFE5C78}"/>
              </a:ext>
            </a:extLst>
          </p:cNvPr>
          <p:cNvSpPr txBox="1"/>
          <p:nvPr/>
        </p:nvSpPr>
        <p:spPr>
          <a:xfrm>
            <a:off x="5274909" y="3782966"/>
            <a:ext cx="1642180" cy="1938992"/>
          </a:xfrm>
          <a:prstGeom prst="rect">
            <a:avLst/>
          </a:prstGeom>
          <a:noFill/>
        </p:spPr>
        <p:txBody>
          <a:bodyPr wrap="square" rtlCol="0">
            <a:spAutoFit/>
          </a:bodyPr>
          <a:lstStyle/>
          <a:p>
            <a:pPr algn="ctr"/>
            <a:r>
              <a:rPr lang="en-US" altLang="ko-KR" sz="1600" dirty="0">
                <a:solidFill>
                  <a:schemeClr val="tx1">
                    <a:lumMod val="75000"/>
                    <a:lumOff val="25000"/>
                  </a:schemeClr>
                </a:solidFill>
                <a:cs typeface="Arial" pitchFamily="34" charset="0"/>
              </a:rPr>
              <a:t>KESIMPULAN</a:t>
            </a:r>
            <a:r>
              <a:rPr lang="en-US" altLang="ko-KR" sz="2400" dirty="0">
                <a:solidFill>
                  <a:schemeClr val="tx1">
                    <a:lumMod val="75000"/>
                    <a:lumOff val="25000"/>
                  </a:schemeClr>
                </a:solidFill>
                <a:cs typeface="Arial" pitchFamily="34" charset="0"/>
              </a:rPr>
              <a:t> TIDAK SAMA </a:t>
            </a:r>
            <a:r>
              <a:rPr lang="en-US" altLang="ko-KR" sz="1600" dirty="0">
                <a:solidFill>
                  <a:schemeClr val="tx1">
                    <a:lumMod val="75000"/>
                    <a:lumOff val="25000"/>
                  </a:schemeClr>
                </a:solidFill>
                <a:cs typeface="Arial" pitchFamily="34" charset="0"/>
              </a:rPr>
              <a:t>DENGAN</a:t>
            </a:r>
            <a:r>
              <a:rPr lang="en-US" altLang="ko-KR" sz="2400" dirty="0">
                <a:solidFill>
                  <a:schemeClr val="tx1">
                    <a:lumMod val="75000"/>
                    <a:lumOff val="25000"/>
                  </a:schemeClr>
                </a:solidFill>
                <a:cs typeface="Arial" pitchFamily="34" charset="0"/>
              </a:rPr>
              <a:t> ABSTRAK</a:t>
            </a:r>
            <a:endParaRPr lang="en-US" altLang="ko-KR" sz="2400" dirty="0">
              <a:solidFill>
                <a:schemeClr val="tx1">
                  <a:lumMod val="65000"/>
                  <a:lumOff val="35000"/>
                </a:schemeClr>
              </a:solidFill>
              <a:cs typeface="Arial" pitchFamily="34" charset="0"/>
            </a:endParaRPr>
          </a:p>
        </p:txBody>
      </p:sp>
      <p:sp>
        <p:nvSpPr>
          <p:cNvPr id="13" name="Right Arrow 66">
            <a:extLst>
              <a:ext uri="{FF2B5EF4-FFF2-40B4-BE49-F238E27FC236}">
                <a16:creationId xmlns:a16="http://schemas.microsoft.com/office/drawing/2014/main" id="{1AFC4C71-6016-4497-B259-A0F52845B0DF}"/>
              </a:ext>
            </a:extLst>
          </p:cNvPr>
          <p:cNvSpPr/>
          <p:nvPr/>
        </p:nvSpPr>
        <p:spPr>
          <a:xfrm>
            <a:off x="5019636" y="2009827"/>
            <a:ext cx="1478459" cy="864096"/>
          </a:xfrm>
          <a:prstGeom prst="rightArrow">
            <a:avLst>
              <a:gd name="adj1" fmla="val 65118"/>
              <a:gd name="adj2" fmla="val 84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TextBox 13">
            <a:extLst>
              <a:ext uri="{FF2B5EF4-FFF2-40B4-BE49-F238E27FC236}">
                <a16:creationId xmlns:a16="http://schemas.microsoft.com/office/drawing/2014/main" id="{E07BBAD1-7EBC-4E45-AE20-2B920F2D7751}"/>
              </a:ext>
            </a:extLst>
          </p:cNvPr>
          <p:cNvSpPr txBox="1"/>
          <p:nvPr/>
        </p:nvSpPr>
        <p:spPr>
          <a:xfrm>
            <a:off x="5333058" y="2186502"/>
            <a:ext cx="648072" cy="523220"/>
          </a:xfrm>
          <a:prstGeom prst="rect">
            <a:avLst/>
          </a:prstGeom>
          <a:noFill/>
        </p:spPr>
        <p:txBody>
          <a:bodyPr wrap="square" rtlCol="0">
            <a:spAutoFit/>
          </a:bodyPr>
          <a:lstStyle/>
          <a:p>
            <a:pPr algn="ctr"/>
            <a:r>
              <a:rPr lang="en-US" altLang="ko-KR" sz="2800" b="1" dirty="0">
                <a:solidFill>
                  <a:schemeClr val="bg1"/>
                </a:solidFill>
                <a:cs typeface="Arial" pitchFamily="34" charset="0"/>
              </a:rPr>
              <a:t>02</a:t>
            </a:r>
            <a:endParaRPr lang="ko-KR" altLang="en-US" sz="2800" b="1" dirty="0">
              <a:solidFill>
                <a:schemeClr val="bg1"/>
              </a:solidFill>
              <a:cs typeface="Arial" pitchFamily="34" charset="0"/>
            </a:endParaRPr>
          </a:p>
        </p:txBody>
      </p:sp>
      <p:sp>
        <p:nvSpPr>
          <p:cNvPr id="15" name="Rounded Rectangle 71">
            <a:extLst>
              <a:ext uri="{FF2B5EF4-FFF2-40B4-BE49-F238E27FC236}">
                <a16:creationId xmlns:a16="http://schemas.microsoft.com/office/drawing/2014/main" id="{7D0BCF7D-5706-4743-9547-30B7A843D0E5}"/>
              </a:ext>
            </a:extLst>
          </p:cNvPr>
          <p:cNvSpPr/>
          <p:nvPr/>
        </p:nvSpPr>
        <p:spPr>
          <a:xfrm>
            <a:off x="7700105" y="1829559"/>
            <a:ext cx="2152726" cy="4284724"/>
          </a:xfrm>
          <a:prstGeom prst="roundRect">
            <a:avLst>
              <a:gd name="adj" fmla="val 7734"/>
            </a:avLst>
          </a:prstGeom>
          <a:solidFill>
            <a:schemeClr val="bg1"/>
          </a:solidFill>
          <a:ln w="25400">
            <a:solidFill>
              <a:schemeClr val="accent3"/>
            </a:solidFill>
          </a:ln>
          <a:effectLst/>
        </p:spPr>
        <p:txBody>
          <a:bodyPr vert="horz" wrap="square" lIns="91440" tIns="45720" rIns="91440" bIns="45720" numCol="1" anchor="t" anchorCtr="0" compatLnSpc="1">
            <a:prstTxWarp prst="textNoShape">
              <a:avLst/>
            </a:prstTxWarp>
          </a:bodyPr>
          <a:lstStyle/>
          <a:p>
            <a:endParaRPr lang="ko-KR" altLang="en-US" sz="2700"/>
          </a:p>
        </p:txBody>
      </p:sp>
      <p:sp>
        <p:nvSpPr>
          <p:cNvPr id="18" name="TextBox 17">
            <a:extLst>
              <a:ext uri="{FF2B5EF4-FFF2-40B4-BE49-F238E27FC236}">
                <a16:creationId xmlns:a16="http://schemas.microsoft.com/office/drawing/2014/main" id="{3809E6C8-FD57-43A4-B647-BE328D503B61}"/>
              </a:ext>
            </a:extLst>
          </p:cNvPr>
          <p:cNvSpPr txBox="1"/>
          <p:nvPr/>
        </p:nvSpPr>
        <p:spPr>
          <a:xfrm>
            <a:off x="7957324" y="3989497"/>
            <a:ext cx="1640234" cy="138499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Kesimpulan BUKAN ASAL COPY fakta/kalimat yang telah dikemukakan di bagian tulisan manapun dalam naskah karya ilmiah. </a:t>
            </a:r>
            <a:endParaRPr lang="en-US" altLang="ko-KR" sz="1200" dirty="0">
              <a:solidFill>
                <a:schemeClr val="tx1">
                  <a:lumMod val="65000"/>
                  <a:lumOff val="35000"/>
                </a:schemeClr>
              </a:solidFill>
              <a:cs typeface="Arial" pitchFamily="34" charset="0"/>
            </a:endParaRPr>
          </a:p>
        </p:txBody>
      </p:sp>
      <p:sp>
        <p:nvSpPr>
          <p:cNvPr id="19" name="Right Arrow 73">
            <a:extLst>
              <a:ext uri="{FF2B5EF4-FFF2-40B4-BE49-F238E27FC236}">
                <a16:creationId xmlns:a16="http://schemas.microsoft.com/office/drawing/2014/main" id="{644BAD84-2B0F-440C-8BE1-D05D443EE5F4}"/>
              </a:ext>
            </a:extLst>
          </p:cNvPr>
          <p:cNvSpPr/>
          <p:nvPr/>
        </p:nvSpPr>
        <p:spPr>
          <a:xfrm>
            <a:off x="7700105" y="2009827"/>
            <a:ext cx="1478459" cy="864096"/>
          </a:xfrm>
          <a:prstGeom prst="rightArrow">
            <a:avLst>
              <a:gd name="adj1" fmla="val 65118"/>
              <a:gd name="adj2" fmla="val 8461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TextBox 19">
            <a:extLst>
              <a:ext uri="{FF2B5EF4-FFF2-40B4-BE49-F238E27FC236}">
                <a16:creationId xmlns:a16="http://schemas.microsoft.com/office/drawing/2014/main" id="{00F56028-DB8B-44D7-9297-8EA3E4FD85D0}"/>
              </a:ext>
            </a:extLst>
          </p:cNvPr>
          <p:cNvSpPr txBox="1"/>
          <p:nvPr/>
        </p:nvSpPr>
        <p:spPr>
          <a:xfrm>
            <a:off x="7993587" y="2186502"/>
            <a:ext cx="648072" cy="523220"/>
          </a:xfrm>
          <a:prstGeom prst="rect">
            <a:avLst/>
          </a:prstGeom>
          <a:noFill/>
        </p:spPr>
        <p:txBody>
          <a:bodyPr wrap="square" rtlCol="0">
            <a:spAutoFit/>
          </a:bodyPr>
          <a:lstStyle/>
          <a:p>
            <a:pPr algn="ctr"/>
            <a:r>
              <a:rPr lang="en-US" altLang="ko-KR" sz="2800" b="1" dirty="0">
                <a:solidFill>
                  <a:schemeClr val="bg1"/>
                </a:solidFill>
                <a:cs typeface="Arial" pitchFamily="34" charset="0"/>
              </a:rPr>
              <a:t>03</a:t>
            </a:r>
            <a:endParaRPr lang="ko-KR" altLang="en-US" sz="2800" b="1" dirty="0">
              <a:solidFill>
                <a:schemeClr val="bg1"/>
              </a:solidFill>
              <a:cs typeface="Arial" pitchFamily="34" charset="0"/>
            </a:endParaRPr>
          </a:p>
        </p:txBody>
      </p:sp>
    </p:spTree>
    <p:extLst>
      <p:ext uri="{BB962C8B-B14F-4D97-AF65-F5344CB8AC3E}">
        <p14:creationId xmlns:p14="http://schemas.microsoft.com/office/powerpoint/2010/main" val="38330427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3" name="Straight Connector 342"/>
          <p:cNvCxnSpPr/>
          <p:nvPr/>
        </p:nvCxnSpPr>
        <p:spPr>
          <a:xfrm>
            <a:off x="4110948" y="4281495"/>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210720" y="3171234"/>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02" name="Freeform 6"/>
          <p:cNvSpPr>
            <a:spLocks/>
          </p:cNvSpPr>
          <p:nvPr/>
        </p:nvSpPr>
        <p:spPr bwMode="auto">
          <a:xfrm>
            <a:off x="8115882" y="3024534"/>
            <a:ext cx="290437" cy="291231"/>
          </a:xfrm>
          <a:custGeom>
            <a:avLst/>
            <a:gdLst>
              <a:gd name="T0" fmla="*/ 209 w 418"/>
              <a:gd name="T1" fmla="*/ 0 h 418"/>
              <a:gd name="T2" fmla="*/ 2 w 418"/>
              <a:gd name="T3" fmla="*/ 183 h 418"/>
              <a:gd name="T4" fmla="*/ 0 w 418"/>
              <a:gd name="T5" fmla="*/ 209 h 418"/>
              <a:gd name="T6" fmla="*/ 2 w 418"/>
              <a:gd name="T7" fmla="*/ 236 h 418"/>
              <a:gd name="T8" fmla="*/ 209 w 418"/>
              <a:gd name="T9" fmla="*/ 418 h 418"/>
              <a:gd name="T10" fmla="*/ 418 w 418"/>
              <a:gd name="T11" fmla="*/ 209 h 418"/>
              <a:gd name="T12" fmla="*/ 209 w 418"/>
              <a:gd name="T13" fmla="*/ 0 h 418"/>
            </a:gdLst>
            <a:ahLst/>
            <a:cxnLst>
              <a:cxn ang="0">
                <a:pos x="T0" y="T1"/>
              </a:cxn>
              <a:cxn ang="0">
                <a:pos x="T2" y="T3"/>
              </a:cxn>
              <a:cxn ang="0">
                <a:pos x="T4" y="T5"/>
              </a:cxn>
              <a:cxn ang="0">
                <a:pos x="T6" y="T7"/>
              </a:cxn>
              <a:cxn ang="0">
                <a:pos x="T8" y="T9"/>
              </a:cxn>
              <a:cxn ang="0">
                <a:pos x="T10" y="T11"/>
              </a:cxn>
              <a:cxn ang="0">
                <a:pos x="T12" y="T13"/>
              </a:cxn>
            </a:cxnLst>
            <a:rect l="0" t="0" r="r" b="b"/>
            <a:pathLst>
              <a:path w="418" h="418">
                <a:moveTo>
                  <a:pt x="209" y="0"/>
                </a:moveTo>
                <a:cubicBezTo>
                  <a:pt x="103" y="0"/>
                  <a:pt x="15" y="80"/>
                  <a:pt x="2" y="183"/>
                </a:cubicBezTo>
                <a:cubicBezTo>
                  <a:pt x="1" y="191"/>
                  <a:pt x="0" y="200"/>
                  <a:pt x="0" y="209"/>
                </a:cubicBezTo>
                <a:cubicBezTo>
                  <a:pt x="0" y="218"/>
                  <a:pt x="1" y="227"/>
                  <a:pt x="2" y="236"/>
                </a:cubicBezTo>
                <a:cubicBezTo>
                  <a:pt x="15" y="339"/>
                  <a:pt x="103" y="418"/>
                  <a:pt x="209" y="418"/>
                </a:cubicBezTo>
                <a:cubicBezTo>
                  <a:pt x="325" y="418"/>
                  <a:pt x="418" y="325"/>
                  <a:pt x="418" y="209"/>
                </a:cubicBezTo>
                <a:cubicBezTo>
                  <a:pt x="418" y="94"/>
                  <a:pt x="325" y="0"/>
                  <a:pt x="209"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4" name="Freeform 128"/>
          <p:cNvSpPr>
            <a:spLocks/>
          </p:cNvSpPr>
          <p:nvPr/>
        </p:nvSpPr>
        <p:spPr bwMode="auto">
          <a:xfrm>
            <a:off x="7016110" y="4136292"/>
            <a:ext cx="290437" cy="291231"/>
          </a:xfrm>
          <a:custGeom>
            <a:avLst/>
            <a:gdLst>
              <a:gd name="T0" fmla="*/ 209 w 418"/>
              <a:gd name="T1" fmla="*/ 0 h 419"/>
              <a:gd name="T2" fmla="*/ 2 w 418"/>
              <a:gd name="T3" fmla="*/ 183 h 419"/>
              <a:gd name="T4" fmla="*/ 0 w 418"/>
              <a:gd name="T5" fmla="*/ 209 h 419"/>
              <a:gd name="T6" fmla="*/ 2 w 418"/>
              <a:gd name="T7" fmla="*/ 236 h 419"/>
              <a:gd name="T8" fmla="*/ 209 w 418"/>
              <a:gd name="T9" fmla="*/ 419 h 419"/>
              <a:gd name="T10" fmla="*/ 418 w 418"/>
              <a:gd name="T11" fmla="*/ 209 h 419"/>
              <a:gd name="T12" fmla="*/ 209 w 418"/>
              <a:gd name="T13" fmla="*/ 0 h 419"/>
            </a:gdLst>
            <a:ahLst/>
            <a:cxnLst>
              <a:cxn ang="0">
                <a:pos x="T0" y="T1"/>
              </a:cxn>
              <a:cxn ang="0">
                <a:pos x="T2" y="T3"/>
              </a:cxn>
              <a:cxn ang="0">
                <a:pos x="T4" y="T5"/>
              </a:cxn>
              <a:cxn ang="0">
                <a:pos x="T6" y="T7"/>
              </a:cxn>
              <a:cxn ang="0">
                <a:pos x="T8" y="T9"/>
              </a:cxn>
              <a:cxn ang="0">
                <a:pos x="T10" y="T11"/>
              </a:cxn>
              <a:cxn ang="0">
                <a:pos x="T12" y="T13"/>
              </a:cxn>
            </a:cxnLst>
            <a:rect l="0" t="0" r="r" b="b"/>
            <a:pathLst>
              <a:path w="418" h="419">
                <a:moveTo>
                  <a:pt x="209" y="0"/>
                </a:moveTo>
                <a:cubicBezTo>
                  <a:pt x="103" y="0"/>
                  <a:pt x="15" y="80"/>
                  <a:pt x="2" y="183"/>
                </a:cubicBezTo>
                <a:cubicBezTo>
                  <a:pt x="1" y="192"/>
                  <a:pt x="0" y="200"/>
                  <a:pt x="0" y="209"/>
                </a:cubicBezTo>
                <a:cubicBezTo>
                  <a:pt x="0" y="219"/>
                  <a:pt x="1" y="227"/>
                  <a:pt x="2" y="236"/>
                </a:cubicBezTo>
                <a:cubicBezTo>
                  <a:pt x="15" y="339"/>
                  <a:pt x="103" y="419"/>
                  <a:pt x="209" y="419"/>
                </a:cubicBezTo>
                <a:cubicBezTo>
                  <a:pt x="325" y="419"/>
                  <a:pt x="418" y="325"/>
                  <a:pt x="418" y="209"/>
                </a:cubicBezTo>
                <a:cubicBezTo>
                  <a:pt x="418" y="94"/>
                  <a:pt x="325" y="0"/>
                  <a:pt x="209"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8" name="Freeform 132"/>
          <p:cNvSpPr>
            <a:spLocks/>
          </p:cNvSpPr>
          <p:nvPr/>
        </p:nvSpPr>
        <p:spPr bwMode="auto">
          <a:xfrm>
            <a:off x="3885362" y="4338856"/>
            <a:ext cx="845259" cy="829478"/>
          </a:xfrm>
          <a:custGeom>
            <a:avLst/>
            <a:gdLst>
              <a:gd name="T0" fmla="*/ 101 w 1406"/>
              <a:gd name="T1" fmla="*/ 107 h 1378"/>
              <a:gd name="T2" fmla="*/ 470 w 1406"/>
              <a:gd name="T3" fmla="*/ 101 h 1378"/>
              <a:gd name="T4" fmla="*/ 1300 w 1406"/>
              <a:gd name="T5" fmla="*/ 902 h 1378"/>
              <a:gd name="T6" fmla="*/ 1306 w 1406"/>
              <a:gd name="T7" fmla="*/ 1271 h 1378"/>
              <a:gd name="T8" fmla="*/ 937 w 1406"/>
              <a:gd name="T9" fmla="*/ 1277 h 1378"/>
              <a:gd name="T10" fmla="*/ 107 w 1406"/>
              <a:gd name="T11" fmla="*/ 476 h 1378"/>
              <a:gd name="T12" fmla="*/ 101 w 1406"/>
              <a:gd name="T13" fmla="*/ 107 h 1378"/>
            </a:gdLst>
            <a:ahLst/>
            <a:cxnLst>
              <a:cxn ang="0">
                <a:pos x="T0" y="T1"/>
              </a:cxn>
              <a:cxn ang="0">
                <a:pos x="T2" y="T3"/>
              </a:cxn>
              <a:cxn ang="0">
                <a:pos x="T4" y="T5"/>
              </a:cxn>
              <a:cxn ang="0">
                <a:pos x="T6" y="T7"/>
              </a:cxn>
              <a:cxn ang="0">
                <a:pos x="T8" y="T9"/>
              </a:cxn>
              <a:cxn ang="0">
                <a:pos x="T10" y="T11"/>
              </a:cxn>
              <a:cxn ang="0">
                <a:pos x="T12" y="T13"/>
              </a:cxn>
            </a:cxnLst>
            <a:rect l="0" t="0" r="r" b="b"/>
            <a:pathLst>
              <a:path w="1406" h="1378">
                <a:moveTo>
                  <a:pt x="101" y="107"/>
                </a:moveTo>
                <a:cubicBezTo>
                  <a:pt x="201" y="3"/>
                  <a:pt x="366" y="0"/>
                  <a:pt x="470" y="101"/>
                </a:cubicBezTo>
                <a:cubicBezTo>
                  <a:pt x="1300" y="902"/>
                  <a:pt x="1300" y="902"/>
                  <a:pt x="1300" y="902"/>
                </a:cubicBezTo>
                <a:cubicBezTo>
                  <a:pt x="1403" y="1002"/>
                  <a:pt x="1406" y="1167"/>
                  <a:pt x="1306" y="1271"/>
                </a:cubicBezTo>
                <a:cubicBezTo>
                  <a:pt x="1206" y="1375"/>
                  <a:pt x="1040" y="1378"/>
                  <a:pt x="937" y="1277"/>
                </a:cubicBezTo>
                <a:cubicBezTo>
                  <a:pt x="107" y="476"/>
                  <a:pt x="107" y="476"/>
                  <a:pt x="107" y="476"/>
                </a:cubicBezTo>
                <a:cubicBezTo>
                  <a:pt x="3" y="376"/>
                  <a:pt x="0" y="210"/>
                  <a:pt x="101" y="107"/>
                </a:cubicBezTo>
                <a:close/>
              </a:path>
            </a:pathLst>
          </a:custGeom>
          <a:solidFill>
            <a:schemeClr val="accent4"/>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9" name="Freeform 133"/>
          <p:cNvSpPr>
            <a:spLocks/>
          </p:cNvSpPr>
          <p:nvPr/>
        </p:nvSpPr>
        <p:spPr bwMode="auto">
          <a:xfrm>
            <a:off x="3872326" y="2203756"/>
            <a:ext cx="845259" cy="828792"/>
          </a:xfrm>
          <a:custGeom>
            <a:avLst/>
            <a:gdLst>
              <a:gd name="T0" fmla="*/ 100 w 1406"/>
              <a:gd name="T1" fmla="*/ 106 h 1377"/>
              <a:gd name="T2" fmla="*/ 470 w 1406"/>
              <a:gd name="T3" fmla="*/ 100 h 1377"/>
              <a:gd name="T4" fmla="*/ 1299 w 1406"/>
              <a:gd name="T5" fmla="*/ 901 h 1377"/>
              <a:gd name="T6" fmla="*/ 1305 w 1406"/>
              <a:gd name="T7" fmla="*/ 1271 h 1377"/>
              <a:gd name="T8" fmla="*/ 936 w 1406"/>
              <a:gd name="T9" fmla="*/ 1277 h 1377"/>
              <a:gd name="T10" fmla="*/ 107 w 1406"/>
              <a:gd name="T11" fmla="*/ 476 h 1377"/>
              <a:gd name="T12" fmla="*/ 100 w 1406"/>
              <a:gd name="T13" fmla="*/ 106 h 1377"/>
            </a:gdLst>
            <a:ahLst/>
            <a:cxnLst>
              <a:cxn ang="0">
                <a:pos x="T0" y="T1"/>
              </a:cxn>
              <a:cxn ang="0">
                <a:pos x="T2" y="T3"/>
              </a:cxn>
              <a:cxn ang="0">
                <a:pos x="T4" y="T5"/>
              </a:cxn>
              <a:cxn ang="0">
                <a:pos x="T6" y="T7"/>
              </a:cxn>
              <a:cxn ang="0">
                <a:pos x="T8" y="T9"/>
              </a:cxn>
              <a:cxn ang="0">
                <a:pos x="T10" y="T11"/>
              </a:cxn>
              <a:cxn ang="0">
                <a:pos x="T12" y="T13"/>
              </a:cxn>
            </a:cxnLst>
            <a:rect l="0" t="0" r="r" b="b"/>
            <a:pathLst>
              <a:path w="1406" h="1377">
                <a:moveTo>
                  <a:pt x="100" y="106"/>
                </a:moveTo>
                <a:cubicBezTo>
                  <a:pt x="200" y="3"/>
                  <a:pt x="366" y="0"/>
                  <a:pt x="470" y="100"/>
                </a:cubicBezTo>
                <a:cubicBezTo>
                  <a:pt x="1299" y="901"/>
                  <a:pt x="1299" y="901"/>
                  <a:pt x="1299" y="901"/>
                </a:cubicBezTo>
                <a:cubicBezTo>
                  <a:pt x="1403" y="1002"/>
                  <a:pt x="1406" y="1167"/>
                  <a:pt x="1305" y="1271"/>
                </a:cubicBezTo>
                <a:cubicBezTo>
                  <a:pt x="1205" y="1374"/>
                  <a:pt x="1040" y="1377"/>
                  <a:pt x="936" y="1277"/>
                </a:cubicBezTo>
                <a:cubicBezTo>
                  <a:pt x="107" y="476"/>
                  <a:pt x="107" y="476"/>
                  <a:pt x="107" y="476"/>
                </a:cubicBezTo>
                <a:cubicBezTo>
                  <a:pt x="3" y="375"/>
                  <a:pt x="0" y="210"/>
                  <a:pt x="100" y="106"/>
                </a:cubicBezTo>
              </a:path>
            </a:pathLst>
          </a:custGeom>
          <a:solidFill>
            <a:schemeClr val="accent2"/>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0" name="Freeform 134"/>
          <p:cNvSpPr>
            <a:spLocks/>
          </p:cNvSpPr>
          <p:nvPr/>
        </p:nvSpPr>
        <p:spPr bwMode="auto">
          <a:xfrm>
            <a:off x="4019149" y="3259643"/>
            <a:ext cx="828107" cy="845944"/>
          </a:xfrm>
          <a:custGeom>
            <a:avLst/>
            <a:gdLst>
              <a:gd name="T0" fmla="*/ 1271 w 1378"/>
              <a:gd name="T1" fmla="*/ 100 h 1406"/>
              <a:gd name="T2" fmla="*/ 1278 w 1378"/>
              <a:gd name="T3" fmla="*/ 470 h 1406"/>
              <a:gd name="T4" fmla="*/ 476 w 1378"/>
              <a:gd name="T5" fmla="*/ 1299 h 1406"/>
              <a:gd name="T6" fmla="*/ 107 w 1378"/>
              <a:gd name="T7" fmla="*/ 1306 h 1406"/>
              <a:gd name="T8" fmla="*/ 101 w 1378"/>
              <a:gd name="T9" fmla="*/ 936 h 1406"/>
              <a:gd name="T10" fmla="*/ 902 w 1378"/>
              <a:gd name="T11" fmla="*/ 107 h 1406"/>
              <a:gd name="T12" fmla="*/ 1271 w 1378"/>
              <a:gd name="T13" fmla="*/ 100 h 1406"/>
            </a:gdLst>
            <a:ahLst/>
            <a:cxnLst>
              <a:cxn ang="0">
                <a:pos x="T0" y="T1"/>
              </a:cxn>
              <a:cxn ang="0">
                <a:pos x="T2" y="T3"/>
              </a:cxn>
              <a:cxn ang="0">
                <a:pos x="T4" y="T5"/>
              </a:cxn>
              <a:cxn ang="0">
                <a:pos x="T6" y="T7"/>
              </a:cxn>
              <a:cxn ang="0">
                <a:pos x="T8" y="T9"/>
              </a:cxn>
              <a:cxn ang="0">
                <a:pos x="T10" y="T11"/>
              </a:cxn>
              <a:cxn ang="0">
                <a:pos x="T12" y="T13"/>
              </a:cxn>
            </a:cxnLst>
            <a:rect l="0" t="0" r="r" b="b"/>
            <a:pathLst>
              <a:path w="1378" h="1406">
                <a:moveTo>
                  <a:pt x="1271" y="100"/>
                </a:moveTo>
                <a:cubicBezTo>
                  <a:pt x="1375" y="201"/>
                  <a:pt x="1378" y="366"/>
                  <a:pt x="1278" y="470"/>
                </a:cubicBezTo>
                <a:cubicBezTo>
                  <a:pt x="476" y="1299"/>
                  <a:pt x="476" y="1299"/>
                  <a:pt x="476" y="1299"/>
                </a:cubicBezTo>
                <a:cubicBezTo>
                  <a:pt x="376" y="1403"/>
                  <a:pt x="211" y="1406"/>
                  <a:pt x="107" y="1306"/>
                </a:cubicBezTo>
                <a:cubicBezTo>
                  <a:pt x="3" y="1205"/>
                  <a:pt x="0" y="1040"/>
                  <a:pt x="101" y="936"/>
                </a:cubicBezTo>
                <a:cubicBezTo>
                  <a:pt x="902" y="107"/>
                  <a:pt x="902" y="107"/>
                  <a:pt x="902" y="107"/>
                </a:cubicBezTo>
                <a:cubicBezTo>
                  <a:pt x="1002" y="3"/>
                  <a:pt x="1167" y="0"/>
                  <a:pt x="1271" y="100"/>
                </a:cubicBezTo>
                <a:close/>
              </a:path>
            </a:pathLst>
          </a:custGeom>
          <a:solidFill>
            <a:schemeClr val="accent3"/>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9" name="Freeform 143"/>
          <p:cNvSpPr>
            <a:spLocks/>
          </p:cNvSpPr>
          <p:nvPr/>
        </p:nvSpPr>
        <p:spPr bwMode="auto">
          <a:xfrm>
            <a:off x="4098050" y="2446631"/>
            <a:ext cx="1473027" cy="1474400"/>
          </a:xfrm>
          <a:custGeom>
            <a:avLst/>
            <a:gdLst>
              <a:gd name="T0" fmla="*/ 2350 w 2450"/>
              <a:gd name="T1" fmla="*/ 1043 h 2450"/>
              <a:gd name="T2" fmla="*/ 2350 w 2450"/>
              <a:gd name="T3" fmla="*/ 1407 h 2450"/>
              <a:gd name="T4" fmla="*/ 1408 w 2450"/>
              <a:gd name="T5" fmla="*/ 2349 h 2450"/>
              <a:gd name="T6" fmla="*/ 1043 w 2450"/>
              <a:gd name="T7" fmla="*/ 2349 h 2450"/>
              <a:gd name="T8" fmla="*/ 101 w 2450"/>
              <a:gd name="T9" fmla="*/ 1407 h 2450"/>
              <a:gd name="T10" fmla="*/ 101 w 2450"/>
              <a:gd name="T11" fmla="*/ 1043 h 2450"/>
              <a:gd name="T12" fmla="*/ 1043 w 2450"/>
              <a:gd name="T13" fmla="*/ 101 h 2450"/>
              <a:gd name="T14" fmla="*/ 1408 w 2450"/>
              <a:gd name="T15" fmla="*/ 101 h 2450"/>
              <a:gd name="T16" fmla="*/ 2350 w 2450"/>
              <a:gd name="T17" fmla="*/ 1043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50" y="1043"/>
                </a:moveTo>
                <a:cubicBezTo>
                  <a:pt x="2450" y="1143"/>
                  <a:pt x="2450" y="1306"/>
                  <a:pt x="2350" y="1407"/>
                </a:cubicBezTo>
                <a:cubicBezTo>
                  <a:pt x="1408" y="2349"/>
                  <a:pt x="1408" y="2349"/>
                  <a:pt x="1408" y="2349"/>
                </a:cubicBezTo>
                <a:cubicBezTo>
                  <a:pt x="1307" y="2450"/>
                  <a:pt x="1144" y="2450"/>
                  <a:pt x="1043" y="2349"/>
                </a:cubicBezTo>
                <a:cubicBezTo>
                  <a:pt x="101" y="1407"/>
                  <a:pt x="101" y="1407"/>
                  <a:pt x="101" y="1407"/>
                </a:cubicBezTo>
                <a:cubicBezTo>
                  <a:pt x="0" y="1306"/>
                  <a:pt x="0" y="1143"/>
                  <a:pt x="101" y="1043"/>
                </a:cubicBezTo>
                <a:cubicBezTo>
                  <a:pt x="1043" y="101"/>
                  <a:pt x="1043" y="101"/>
                  <a:pt x="1043" y="101"/>
                </a:cubicBezTo>
                <a:cubicBezTo>
                  <a:pt x="1144" y="0"/>
                  <a:pt x="1307" y="0"/>
                  <a:pt x="1408" y="101"/>
                </a:cubicBezTo>
                <a:lnTo>
                  <a:pt x="2350" y="1043"/>
                </a:lnTo>
                <a:close/>
              </a:path>
            </a:pathLst>
          </a:custGeom>
          <a:solidFill>
            <a:schemeClr val="accent2"/>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40" name="Freeform 144"/>
          <p:cNvSpPr>
            <a:spLocks noEditPoints="1"/>
          </p:cNvSpPr>
          <p:nvPr/>
        </p:nvSpPr>
        <p:spPr bwMode="auto">
          <a:xfrm>
            <a:off x="4184496" y="2546114"/>
            <a:ext cx="1300820" cy="1275434"/>
          </a:xfrm>
          <a:custGeom>
            <a:avLst/>
            <a:gdLst>
              <a:gd name="T0" fmla="*/ 1082 w 2164"/>
              <a:gd name="T1" fmla="*/ 28 h 2119"/>
              <a:gd name="T2" fmla="*/ 1224 w 2164"/>
              <a:gd name="T3" fmla="*/ 86 h 2119"/>
              <a:gd name="T4" fmla="*/ 2056 w 2164"/>
              <a:gd name="T5" fmla="*/ 918 h 2119"/>
              <a:gd name="T6" fmla="*/ 2115 w 2164"/>
              <a:gd name="T7" fmla="*/ 1060 h 2119"/>
              <a:gd name="T8" fmla="*/ 2056 w 2164"/>
              <a:gd name="T9" fmla="*/ 1202 h 2119"/>
              <a:gd name="T10" fmla="*/ 1224 w 2164"/>
              <a:gd name="T11" fmla="*/ 2034 h 2119"/>
              <a:gd name="T12" fmla="*/ 1082 w 2164"/>
              <a:gd name="T13" fmla="*/ 2092 h 2119"/>
              <a:gd name="T14" fmla="*/ 940 w 2164"/>
              <a:gd name="T15" fmla="*/ 2034 h 2119"/>
              <a:gd name="T16" fmla="*/ 109 w 2164"/>
              <a:gd name="T17" fmla="*/ 1202 h 2119"/>
              <a:gd name="T18" fmla="*/ 50 w 2164"/>
              <a:gd name="T19" fmla="*/ 1060 h 2119"/>
              <a:gd name="T20" fmla="*/ 109 w 2164"/>
              <a:gd name="T21" fmla="*/ 918 h 2119"/>
              <a:gd name="T22" fmla="*/ 940 w 2164"/>
              <a:gd name="T23" fmla="*/ 86 h 2119"/>
              <a:gd name="T24" fmla="*/ 1082 w 2164"/>
              <a:gd name="T25" fmla="*/ 28 h 2119"/>
              <a:gd name="T26" fmla="*/ 1082 w 2164"/>
              <a:gd name="T27" fmla="*/ 0 h 2119"/>
              <a:gd name="T28" fmla="*/ 921 w 2164"/>
              <a:gd name="T29" fmla="*/ 67 h 2119"/>
              <a:gd name="T30" fmla="*/ 89 w 2164"/>
              <a:gd name="T31" fmla="*/ 899 h 2119"/>
              <a:gd name="T32" fmla="*/ 89 w 2164"/>
              <a:gd name="T33" fmla="*/ 1221 h 2119"/>
              <a:gd name="T34" fmla="*/ 921 w 2164"/>
              <a:gd name="T35" fmla="*/ 2053 h 2119"/>
              <a:gd name="T36" fmla="*/ 1082 w 2164"/>
              <a:gd name="T37" fmla="*/ 2119 h 2119"/>
              <a:gd name="T38" fmla="*/ 1243 w 2164"/>
              <a:gd name="T39" fmla="*/ 2053 h 2119"/>
              <a:gd name="T40" fmla="*/ 2075 w 2164"/>
              <a:gd name="T41" fmla="*/ 1221 h 2119"/>
              <a:gd name="T42" fmla="*/ 2075 w 2164"/>
              <a:gd name="T43" fmla="*/ 899 h 2119"/>
              <a:gd name="T44" fmla="*/ 1243 w 2164"/>
              <a:gd name="T45" fmla="*/ 67 h 2119"/>
              <a:gd name="T46" fmla="*/ 1082 w 2164"/>
              <a:gd name="T47" fmla="*/ 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64" h="2119">
                <a:moveTo>
                  <a:pt x="1082" y="28"/>
                </a:moveTo>
                <a:cubicBezTo>
                  <a:pt x="1136" y="28"/>
                  <a:pt x="1186" y="49"/>
                  <a:pt x="1224" y="86"/>
                </a:cubicBezTo>
                <a:cubicBezTo>
                  <a:pt x="2056" y="918"/>
                  <a:pt x="2056" y="918"/>
                  <a:pt x="2056" y="918"/>
                </a:cubicBezTo>
                <a:cubicBezTo>
                  <a:pt x="2094" y="956"/>
                  <a:pt x="2115" y="1007"/>
                  <a:pt x="2115" y="1060"/>
                </a:cubicBezTo>
                <a:cubicBezTo>
                  <a:pt x="2115" y="1114"/>
                  <a:pt x="2094" y="1164"/>
                  <a:pt x="2056" y="1202"/>
                </a:cubicBezTo>
                <a:cubicBezTo>
                  <a:pt x="1224" y="2034"/>
                  <a:pt x="1224" y="2034"/>
                  <a:pt x="1224" y="2034"/>
                </a:cubicBezTo>
                <a:cubicBezTo>
                  <a:pt x="1186" y="2071"/>
                  <a:pt x="1136" y="2092"/>
                  <a:pt x="1082" y="2092"/>
                </a:cubicBezTo>
                <a:cubicBezTo>
                  <a:pt x="1029" y="2092"/>
                  <a:pt x="978" y="2071"/>
                  <a:pt x="940" y="2034"/>
                </a:cubicBezTo>
                <a:cubicBezTo>
                  <a:pt x="109" y="1202"/>
                  <a:pt x="109" y="1202"/>
                  <a:pt x="109" y="1202"/>
                </a:cubicBezTo>
                <a:cubicBezTo>
                  <a:pt x="71" y="1164"/>
                  <a:pt x="50" y="1114"/>
                  <a:pt x="50" y="1060"/>
                </a:cubicBezTo>
                <a:cubicBezTo>
                  <a:pt x="50" y="1006"/>
                  <a:pt x="71" y="956"/>
                  <a:pt x="109" y="918"/>
                </a:cubicBezTo>
                <a:cubicBezTo>
                  <a:pt x="940" y="86"/>
                  <a:pt x="940" y="86"/>
                  <a:pt x="940" y="86"/>
                </a:cubicBezTo>
                <a:cubicBezTo>
                  <a:pt x="978" y="49"/>
                  <a:pt x="1029" y="28"/>
                  <a:pt x="1082" y="28"/>
                </a:cubicBezTo>
                <a:moveTo>
                  <a:pt x="1082" y="0"/>
                </a:moveTo>
                <a:cubicBezTo>
                  <a:pt x="1024" y="0"/>
                  <a:pt x="966" y="23"/>
                  <a:pt x="921" y="67"/>
                </a:cubicBezTo>
                <a:cubicBezTo>
                  <a:pt x="89" y="899"/>
                  <a:pt x="89" y="899"/>
                  <a:pt x="89" y="899"/>
                </a:cubicBezTo>
                <a:cubicBezTo>
                  <a:pt x="0" y="988"/>
                  <a:pt x="0" y="1132"/>
                  <a:pt x="89" y="1221"/>
                </a:cubicBezTo>
                <a:cubicBezTo>
                  <a:pt x="921" y="2053"/>
                  <a:pt x="921" y="2053"/>
                  <a:pt x="921" y="2053"/>
                </a:cubicBezTo>
                <a:cubicBezTo>
                  <a:pt x="966" y="2097"/>
                  <a:pt x="1024" y="2119"/>
                  <a:pt x="1082" y="2119"/>
                </a:cubicBezTo>
                <a:cubicBezTo>
                  <a:pt x="1141" y="2119"/>
                  <a:pt x="1199" y="2097"/>
                  <a:pt x="1243" y="2053"/>
                </a:cubicBezTo>
                <a:cubicBezTo>
                  <a:pt x="2075" y="1221"/>
                  <a:pt x="2075" y="1221"/>
                  <a:pt x="2075" y="1221"/>
                </a:cubicBezTo>
                <a:cubicBezTo>
                  <a:pt x="2164" y="1132"/>
                  <a:pt x="2164" y="988"/>
                  <a:pt x="2075" y="899"/>
                </a:cubicBezTo>
                <a:cubicBezTo>
                  <a:pt x="1243" y="67"/>
                  <a:pt x="1243" y="67"/>
                  <a:pt x="1243" y="67"/>
                </a:cubicBezTo>
                <a:cubicBezTo>
                  <a:pt x="1199" y="23"/>
                  <a:pt x="1141" y="0"/>
                  <a:pt x="108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41" name="Freeform 145"/>
          <p:cNvSpPr>
            <a:spLocks/>
          </p:cNvSpPr>
          <p:nvPr/>
        </p:nvSpPr>
        <p:spPr bwMode="auto">
          <a:xfrm>
            <a:off x="3126551" y="3555346"/>
            <a:ext cx="1472341" cy="1474400"/>
          </a:xfrm>
          <a:custGeom>
            <a:avLst/>
            <a:gdLst>
              <a:gd name="T0" fmla="*/ 2350 w 2450"/>
              <a:gd name="T1" fmla="*/ 1042 h 2450"/>
              <a:gd name="T2" fmla="*/ 2350 w 2450"/>
              <a:gd name="T3" fmla="*/ 1407 h 2450"/>
              <a:gd name="T4" fmla="*/ 1408 w 2450"/>
              <a:gd name="T5" fmla="*/ 2349 h 2450"/>
              <a:gd name="T6" fmla="*/ 1043 w 2450"/>
              <a:gd name="T7" fmla="*/ 2349 h 2450"/>
              <a:gd name="T8" fmla="*/ 101 w 2450"/>
              <a:gd name="T9" fmla="*/ 1407 h 2450"/>
              <a:gd name="T10" fmla="*/ 101 w 2450"/>
              <a:gd name="T11" fmla="*/ 1042 h 2450"/>
              <a:gd name="T12" fmla="*/ 1043 w 2450"/>
              <a:gd name="T13" fmla="*/ 100 h 2450"/>
              <a:gd name="T14" fmla="*/ 1408 w 2450"/>
              <a:gd name="T15" fmla="*/ 100 h 2450"/>
              <a:gd name="T16" fmla="*/ 2350 w 2450"/>
              <a:gd name="T17" fmla="*/ 1042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50" y="1042"/>
                </a:moveTo>
                <a:cubicBezTo>
                  <a:pt x="2450" y="1143"/>
                  <a:pt x="2450" y="1306"/>
                  <a:pt x="2350" y="1407"/>
                </a:cubicBezTo>
                <a:cubicBezTo>
                  <a:pt x="1408" y="2349"/>
                  <a:pt x="1408" y="2349"/>
                  <a:pt x="1408" y="2349"/>
                </a:cubicBezTo>
                <a:cubicBezTo>
                  <a:pt x="1307" y="2450"/>
                  <a:pt x="1144" y="2450"/>
                  <a:pt x="1043" y="2349"/>
                </a:cubicBezTo>
                <a:cubicBezTo>
                  <a:pt x="101" y="1407"/>
                  <a:pt x="101" y="1407"/>
                  <a:pt x="101" y="1407"/>
                </a:cubicBezTo>
                <a:cubicBezTo>
                  <a:pt x="0" y="1306"/>
                  <a:pt x="0" y="1143"/>
                  <a:pt x="101" y="1042"/>
                </a:cubicBezTo>
                <a:cubicBezTo>
                  <a:pt x="1043" y="100"/>
                  <a:pt x="1043" y="100"/>
                  <a:pt x="1043" y="100"/>
                </a:cubicBezTo>
                <a:cubicBezTo>
                  <a:pt x="1144" y="0"/>
                  <a:pt x="1307" y="0"/>
                  <a:pt x="1408" y="100"/>
                </a:cubicBezTo>
                <a:lnTo>
                  <a:pt x="2350" y="1042"/>
                </a:lnTo>
                <a:close/>
              </a:path>
            </a:pathLst>
          </a:custGeom>
          <a:solidFill>
            <a:schemeClr val="accent3"/>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42" name="Freeform 146"/>
          <p:cNvSpPr>
            <a:spLocks noEditPoints="1"/>
          </p:cNvSpPr>
          <p:nvPr/>
        </p:nvSpPr>
        <p:spPr bwMode="auto">
          <a:xfrm>
            <a:off x="3217800" y="3646595"/>
            <a:ext cx="1289842" cy="1291901"/>
          </a:xfrm>
          <a:custGeom>
            <a:avLst/>
            <a:gdLst>
              <a:gd name="T0" fmla="*/ 1073 w 2146"/>
              <a:gd name="T1" fmla="*/ 2146 h 2146"/>
              <a:gd name="T2" fmla="*/ 903 w 2146"/>
              <a:gd name="T3" fmla="*/ 2075 h 2146"/>
              <a:gd name="T4" fmla="*/ 71 w 2146"/>
              <a:gd name="T5" fmla="*/ 1243 h 2146"/>
              <a:gd name="T6" fmla="*/ 0 w 2146"/>
              <a:gd name="T7" fmla="*/ 1073 h 2146"/>
              <a:gd name="T8" fmla="*/ 71 w 2146"/>
              <a:gd name="T9" fmla="*/ 902 h 2146"/>
              <a:gd name="T10" fmla="*/ 903 w 2146"/>
              <a:gd name="T11" fmla="*/ 70 h 2146"/>
              <a:gd name="T12" fmla="*/ 1073 w 2146"/>
              <a:gd name="T13" fmla="*/ 0 h 2146"/>
              <a:gd name="T14" fmla="*/ 1244 w 2146"/>
              <a:gd name="T15" fmla="*/ 70 h 2146"/>
              <a:gd name="T16" fmla="*/ 2076 w 2146"/>
              <a:gd name="T17" fmla="*/ 902 h 2146"/>
              <a:gd name="T18" fmla="*/ 2146 w 2146"/>
              <a:gd name="T19" fmla="*/ 1073 h 2146"/>
              <a:gd name="T20" fmla="*/ 2076 w 2146"/>
              <a:gd name="T21" fmla="*/ 1243 h 2146"/>
              <a:gd name="T22" fmla="*/ 1244 w 2146"/>
              <a:gd name="T23" fmla="*/ 2075 h 2146"/>
              <a:gd name="T24" fmla="*/ 1073 w 2146"/>
              <a:gd name="T25" fmla="*/ 2146 h 2146"/>
              <a:gd name="T26" fmla="*/ 1073 w 2146"/>
              <a:gd name="T27" fmla="*/ 27 h 2146"/>
              <a:gd name="T28" fmla="*/ 922 w 2146"/>
              <a:gd name="T29" fmla="*/ 89 h 2146"/>
              <a:gd name="T30" fmla="*/ 90 w 2146"/>
              <a:gd name="T31" fmla="*/ 921 h 2146"/>
              <a:gd name="T32" fmla="*/ 27 w 2146"/>
              <a:gd name="T33" fmla="*/ 1073 h 2146"/>
              <a:gd name="T34" fmla="*/ 90 w 2146"/>
              <a:gd name="T35" fmla="*/ 1224 h 2146"/>
              <a:gd name="T36" fmla="*/ 922 w 2146"/>
              <a:gd name="T37" fmla="*/ 2056 h 2146"/>
              <a:gd name="T38" fmla="*/ 1073 w 2146"/>
              <a:gd name="T39" fmla="*/ 2118 h 2146"/>
              <a:gd name="T40" fmla="*/ 1225 w 2146"/>
              <a:gd name="T41" fmla="*/ 2056 h 2146"/>
              <a:gd name="T42" fmla="*/ 2056 w 2146"/>
              <a:gd name="T43" fmla="*/ 1224 h 2146"/>
              <a:gd name="T44" fmla="*/ 2119 w 2146"/>
              <a:gd name="T45" fmla="*/ 1073 h 2146"/>
              <a:gd name="T46" fmla="*/ 2056 w 2146"/>
              <a:gd name="T47" fmla="*/ 921 h 2146"/>
              <a:gd name="T48" fmla="*/ 1225 w 2146"/>
              <a:gd name="T49" fmla="*/ 89 h 2146"/>
              <a:gd name="T50" fmla="*/ 1073 w 2146"/>
              <a:gd name="T51" fmla="*/ 27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46" h="2146">
                <a:moveTo>
                  <a:pt x="1073" y="2146"/>
                </a:moveTo>
                <a:cubicBezTo>
                  <a:pt x="1009" y="2146"/>
                  <a:pt x="948" y="2120"/>
                  <a:pt x="903" y="2075"/>
                </a:cubicBezTo>
                <a:cubicBezTo>
                  <a:pt x="71" y="1243"/>
                  <a:pt x="71" y="1243"/>
                  <a:pt x="71" y="1243"/>
                </a:cubicBezTo>
                <a:cubicBezTo>
                  <a:pt x="25" y="1198"/>
                  <a:pt x="0" y="1137"/>
                  <a:pt x="0" y="1073"/>
                </a:cubicBezTo>
                <a:cubicBezTo>
                  <a:pt x="0" y="1008"/>
                  <a:pt x="25" y="947"/>
                  <a:pt x="71" y="902"/>
                </a:cubicBezTo>
                <a:cubicBezTo>
                  <a:pt x="903" y="70"/>
                  <a:pt x="903" y="70"/>
                  <a:pt x="903" y="70"/>
                </a:cubicBezTo>
                <a:cubicBezTo>
                  <a:pt x="948" y="25"/>
                  <a:pt x="1009" y="0"/>
                  <a:pt x="1073" y="0"/>
                </a:cubicBezTo>
                <a:cubicBezTo>
                  <a:pt x="1138" y="0"/>
                  <a:pt x="1198" y="25"/>
                  <a:pt x="1244" y="70"/>
                </a:cubicBezTo>
                <a:cubicBezTo>
                  <a:pt x="2076" y="902"/>
                  <a:pt x="2076" y="902"/>
                  <a:pt x="2076" y="902"/>
                </a:cubicBezTo>
                <a:cubicBezTo>
                  <a:pt x="2121" y="947"/>
                  <a:pt x="2146" y="1008"/>
                  <a:pt x="2146" y="1073"/>
                </a:cubicBezTo>
                <a:cubicBezTo>
                  <a:pt x="2146" y="1137"/>
                  <a:pt x="2121" y="1198"/>
                  <a:pt x="2076" y="1243"/>
                </a:cubicBezTo>
                <a:cubicBezTo>
                  <a:pt x="1244" y="2075"/>
                  <a:pt x="1244" y="2075"/>
                  <a:pt x="1244" y="2075"/>
                </a:cubicBezTo>
                <a:cubicBezTo>
                  <a:pt x="1198" y="2120"/>
                  <a:pt x="1138" y="2146"/>
                  <a:pt x="1073" y="2146"/>
                </a:cubicBezTo>
                <a:close/>
                <a:moveTo>
                  <a:pt x="1073" y="27"/>
                </a:moveTo>
                <a:cubicBezTo>
                  <a:pt x="1016" y="27"/>
                  <a:pt x="962" y="49"/>
                  <a:pt x="922" y="89"/>
                </a:cubicBezTo>
                <a:cubicBezTo>
                  <a:pt x="90" y="921"/>
                  <a:pt x="90" y="921"/>
                  <a:pt x="90" y="921"/>
                </a:cubicBezTo>
                <a:cubicBezTo>
                  <a:pt x="50" y="962"/>
                  <a:pt x="27" y="1015"/>
                  <a:pt x="27" y="1073"/>
                </a:cubicBezTo>
                <a:cubicBezTo>
                  <a:pt x="27" y="1130"/>
                  <a:pt x="50" y="1183"/>
                  <a:pt x="90" y="1224"/>
                </a:cubicBezTo>
                <a:cubicBezTo>
                  <a:pt x="922" y="2056"/>
                  <a:pt x="922" y="2056"/>
                  <a:pt x="922" y="2056"/>
                </a:cubicBezTo>
                <a:cubicBezTo>
                  <a:pt x="962" y="2096"/>
                  <a:pt x="1016" y="2118"/>
                  <a:pt x="1073" y="2118"/>
                </a:cubicBezTo>
                <a:cubicBezTo>
                  <a:pt x="1131" y="2118"/>
                  <a:pt x="1184" y="2096"/>
                  <a:pt x="1225" y="2056"/>
                </a:cubicBezTo>
                <a:cubicBezTo>
                  <a:pt x="2056" y="1224"/>
                  <a:pt x="2056" y="1224"/>
                  <a:pt x="2056" y="1224"/>
                </a:cubicBezTo>
                <a:cubicBezTo>
                  <a:pt x="2097" y="1183"/>
                  <a:pt x="2119" y="1130"/>
                  <a:pt x="2119" y="1073"/>
                </a:cubicBezTo>
                <a:cubicBezTo>
                  <a:pt x="2119" y="1015"/>
                  <a:pt x="2097" y="962"/>
                  <a:pt x="2056" y="921"/>
                </a:cubicBezTo>
                <a:cubicBezTo>
                  <a:pt x="1225" y="89"/>
                  <a:pt x="1225" y="89"/>
                  <a:pt x="1225" y="89"/>
                </a:cubicBezTo>
                <a:cubicBezTo>
                  <a:pt x="1184" y="49"/>
                  <a:pt x="1131" y="27"/>
                  <a:pt x="107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56" name="TextBox 355"/>
          <p:cNvSpPr txBox="1"/>
          <p:nvPr/>
        </p:nvSpPr>
        <p:spPr>
          <a:xfrm>
            <a:off x="8623939" y="2993168"/>
            <a:ext cx="2822568"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UCAPAN TERIMA KASIH</a:t>
            </a:r>
          </a:p>
        </p:txBody>
      </p:sp>
      <p:sp>
        <p:nvSpPr>
          <p:cNvPr id="48" name="TextBox 47"/>
          <p:cNvSpPr txBox="1"/>
          <p:nvPr/>
        </p:nvSpPr>
        <p:spPr>
          <a:xfrm>
            <a:off x="4471141" y="2832938"/>
            <a:ext cx="704039"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09</a:t>
            </a:r>
          </a:p>
        </p:txBody>
      </p:sp>
      <p:sp>
        <p:nvSpPr>
          <p:cNvPr id="50" name="TextBox 49"/>
          <p:cNvSpPr txBox="1"/>
          <p:nvPr/>
        </p:nvSpPr>
        <p:spPr>
          <a:xfrm>
            <a:off x="3502295" y="3946701"/>
            <a:ext cx="704039"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10</a:t>
            </a:r>
          </a:p>
        </p:txBody>
      </p:sp>
      <p:sp>
        <p:nvSpPr>
          <p:cNvPr id="44" name="TextBox 43">
            <a:extLst>
              <a:ext uri="{FF2B5EF4-FFF2-40B4-BE49-F238E27FC236}">
                <a16:creationId xmlns:a16="http://schemas.microsoft.com/office/drawing/2014/main" id="{F933F847-15B4-E944-B189-14F3BBDE3CA4}"/>
              </a:ext>
            </a:extLst>
          </p:cNvPr>
          <p:cNvSpPr txBox="1"/>
          <p:nvPr/>
        </p:nvSpPr>
        <p:spPr>
          <a:xfrm>
            <a:off x="7438883" y="4063685"/>
            <a:ext cx="2153218"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DAFTAR PUSTAKA</a:t>
            </a:r>
          </a:p>
        </p:txBody>
      </p:sp>
      <p:sp>
        <p:nvSpPr>
          <p:cNvPr id="52" name="Rectangle 51">
            <a:extLst>
              <a:ext uri="{FF2B5EF4-FFF2-40B4-BE49-F238E27FC236}">
                <a16:creationId xmlns:a16="http://schemas.microsoft.com/office/drawing/2014/main" id="{A3A0BF4F-1078-5C49-A1FC-E3EA37F6F163}"/>
              </a:ext>
            </a:extLst>
          </p:cNvPr>
          <p:cNvSpPr>
            <a:spLocks/>
          </p:cNvSpPr>
          <p:nvPr/>
        </p:nvSpPr>
        <p:spPr bwMode="auto">
          <a:xfrm>
            <a:off x="366291" y="313507"/>
            <a:ext cx="7463518" cy="6771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4400" b="1" dirty="0">
                <a:solidFill>
                  <a:schemeClr val="tx2"/>
                </a:solidFill>
                <a:latin typeface="Quicksand" panose="02070303000000060000" pitchFamily="18" charset="77"/>
                <a:ea typeface="Roboto" charset="0"/>
                <a:cs typeface="Poppins" pitchFamily="2" charset="77"/>
                <a:sym typeface="Bebas Neue" charset="0"/>
              </a:rPr>
              <a:t>STRUKTUR KARYA TULIS ILMIAH</a:t>
            </a:r>
            <a:endParaRPr lang="en-US" sz="4400" b="1" dirty="0">
              <a:solidFill>
                <a:schemeClr val="accent2"/>
              </a:solidFill>
              <a:latin typeface="Quicksand" panose="02070303000000060000" pitchFamily="18" charset="77"/>
              <a:ea typeface="Roboto" charset="0"/>
              <a:cs typeface="Poppins" pitchFamily="2" charset="77"/>
              <a:sym typeface="Bebas Neue" charset="0"/>
            </a:endParaRPr>
          </a:p>
        </p:txBody>
      </p:sp>
    </p:spTree>
    <p:extLst>
      <p:ext uri="{BB962C8B-B14F-4D97-AF65-F5344CB8AC3E}">
        <p14:creationId xmlns:p14="http://schemas.microsoft.com/office/powerpoint/2010/main" val="1801182323"/>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442CD5-E887-4BC0-A447-2C9BD87CCF6D}"/>
              </a:ext>
            </a:extLst>
          </p:cNvPr>
          <p:cNvSpPr txBox="1"/>
          <p:nvPr/>
        </p:nvSpPr>
        <p:spPr>
          <a:xfrm>
            <a:off x="380749" y="200618"/>
            <a:ext cx="8114321" cy="1754326"/>
          </a:xfrm>
          <a:prstGeom prst="rect">
            <a:avLst/>
          </a:prstGeom>
          <a:noFill/>
        </p:spPr>
        <p:txBody>
          <a:bodyPr wrap="square" rtlCol="0" anchor="ctr">
            <a:spAutoFit/>
          </a:bodyPr>
          <a:lstStyle/>
          <a:p>
            <a:r>
              <a:rPr lang="en-US" altLang="ko-KR" sz="5400" dirty="0">
                <a:solidFill>
                  <a:schemeClr val="tx1">
                    <a:lumMod val="85000"/>
                    <a:lumOff val="15000"/>
                  </a:schemeClr>
                </a:solidFill>
                <a:cs typeface="Arial" pitchFamily="34" charset="0"/>
              </a:rPr>
              <a:t>LANGKAH MENULIS KARYA ILMIAH</a:t>
            </a:r>
            <a:endParaRPr lang="ko-KR" altLang="en-US" sz="5400" dirty="0">
              <a:solidFill>
                <a:schemeClr val="tx1">
                  <a:lumMod val="85000"/>
                  <a:lumOff val="15000"/>
                </a:schemeClr>
              </a:solidFill>
              <a:cs typeface="Arial" pitchFamily="34" charset="0"/>
            </a:endParaRPr>
          </a:p>
        </p:txBody>
      </p:sp>
      <p:sp>
        <p:nvSpPr>
          <p:cNvPr id="4" name="Rectangle 5">
            <a:extLst>
              <a:ext uri="{FF2B5EF4-FFF2-40B4-BE49-F238E27FC236}">
                <a16:creationId xmlns:a16="http://schemas.microsoft.com/office/drawing/2014/main" id="{A8BE4FA3-F54F-423D-9F39-1C84681D4C11}"/>
              </a:ext>
            </a:extLst>
          </p:cNvPr>
          <p:cNvSpPr/>
          <p:nvPr/>
        </p:nvSpPr>
        <p:spPr>
          <a:xfrm>
            <a:off x="6782635" y="2039252"/>
            <a:ext cx="4482747" cy="4320480"/>
          </a:xfrm>
          <a:prstGeom prst="rect">
            <a:avLst/>
          </a:prstGeom>
          <a:solidFill>
            <a:schemeClr val="accent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TextBox 15">
            <a:extLst>
              <a:ext uri="{FF2B5EF4-FFF2-40B4-BE49-F238E27FC236}">
                <a16:creationId xmlns:a16="http://schemas.microsoft.com/office/drawing/2014/main" id="{123D4355-7137-4347-B579-F81C2FE2D242}"/>
              </a:ext>
            </a:extLst>
          </p:cNvPr>
          <p:cNvSpPr txBox="1"/>
          <p:nvPr/>
        </p:nvSpPr>
        <p:spPr>
          <a:xfrm>
            <a:off x="6973135" y="2606912"/>
            <a:ext cx="4482747" cy="3539430"/>
          </a:xfrm>
          <a:prstGeom prst="rect">
            <a:avLst/>
          </a:prstGeom>
          <a:noFill/>
        </p:spPr>
        <p:txBody>
          <a:bodyPr wrap="square" rtlCol="0">
            <a:spAutoFit/>
          </a:bodyPr>
          <a:lstStyle/>
          <a:p>
            <a:pPr marL="228600" indent="-228600">
              <a:buFont typeface="+mj-lt"/>
              <a:buAutoNum type="arabicPeriod"/>
            </a:pPr>
            <a:r>
              <a:rPr lang="en-US" altLang="ko-KR" sz="1600" b="1" dirty="0">
                <a:solidFill>
                  <a:schemeClr val="bg1"/>
                </a:solidFill>
                <a:latin typeface="Arial" pitchFamily="34" charset="0"/>
                <a:cs typeface="Arial" pitchFamily="34" charset="0"/>
              </a:rPr>
              <a:t>Siapkan Gambar, Tabel, Grafik hasil pengujian</a:t>
            </a:r>
          </a:p>
          <a:p>
            <a:pPr marL="228600" indent="-228600">
              <a:buFont typeface="+mj-lt"/>
              <a:buAutoNum type="arabicPeriod"/>
            </a:pPr>
            <a:r>
              <a:rPr lang="en-US" altLang="ko-KR" sz="1600" b="1" dirty="0">
                <a:solidFill>
                  <a:schemeClr val="bg1"/>
                </a:solidFill>
                <a:latin typeface="Arial" pitchFamily="34" charset="0"/>
                <a:cs typeface="Arial" pitchFamily="34" charset="0"/>
              </a:rPr>
              <a:t>Tulis Metode Penelitian</a:t>
            </a:r>
          </a:p>
          <a:p>
            <a:pPr marL="228600" indent="-228600">
              <a:buFont typeface="+mj-lt"/>
              <a:buAutoNum type="arabicPeriod"/>
            </a:pPr>
            <a:r>
              <a:rPr lang="en-US" altLang="ko-KR" sz="1600" b="1" dirty="0">
                <a:solidFill>
                  <a:schemeClr val="bg1"/>
                </a:solidFill>
                <a:latin typeface="Arial" pitchFamily="34" charset="0"/>
                <a:cs typeface="Arial" pitchFamily="34" charset="0"/>
              </a:rPr>
              <a:t>Tulis Hasil dan Pembahasan</a:t>
            </a:r>
          </a:p>
          <a:p>
            <a:pPr marL="228600" indent="-228600">
              <a:buFont typeface="+mj-lt"/>
              <a:buAutoNum type="arabicPeriod"/>
            </a:pPr>
            <a:r>
              <a:rPr lang="en-US" altLang="ko-KR" sz="1600" b="1" dirty="0">
                <a:solidFill>
                  <a:schemeClr val="bg1"/>
                </a:solidFill>
                <a:latin typeface="Arial" pitchFamily="34" charset="0"/>
                <a:cs typeface="Arial" pitchFamily="34" charset="0"/>
              </a:rPr>
              <a:t>Buat Analisa dari Hasil Pengujian yang telah dilakukan</a:t>
            </a:r>
          </a:p>
          <a:p>
            <a:pPr marL="228600" indent="-228600">
              <a:buFont typeface="+mj-lt"/>
              <a:buAutoNum type="arabicPeriod"/>
            </a:pPr>
            <a:r>
              <a:rPr lang="en-US" altLang="ko-KR" sz="1600" b="1" dirty="0">
                <a:solidFill>
                  <a:schemeClr val="bg1"/>
                </a:solidFill>
                <a:latin typeface="Arial" pitchFamily="34" charset="0"/>
                <a:cs typeface="Arial" pitchFamily="34" charset="0"/>
              </a:rPr>
              <a:t>Tulis Kesimpulan</a:t>
            </a:r>
          </a:p>
          <a:p>
            <a:pPr marL="228600" indent="-228600">
              <a:buFont typeface="+mj-lt"/>
              <a:buAutoNum type="arabicPeriod"/>
            </a:pPr>
            <a:r>
              <a:rPr lang="en-US" altLang="ko-KR" sz="1600" b="1" dirty="0">
                <a:solidFill>
                  <a:schemeClr val="bg1"/>
                </a:solidFill>
                <a:latin typeface="Arial" pitchFamily="34" charset="0"/>
                <a:cs typeface="Arial" pitchFamily="34" charset="0"/>
              </a:rPr>
              <a:t>Tulis bagian Pendahuluan</a:t>
            </a:r>
          </a:p>
          <a:p>
            <a:pPr marL="228600" indent="-228600">
              <a:buFont typeface="+mj-lt"/>
              <a:buAutoNum type="arabicPeriod"/>
            </a:pPr>
            <a:r>
              <a:rPr lang="en-US" altLang="ko-KR" sz="1600" b="1" dirty="0">
                <a:solidFill>
                  <a:schemeClr val="bg1"/>
                </a:solidFill>
                <a:latin typeface="Arial" pitchFamily="34" charset="0"/>
                <a:cs typeface="Arial" pitchFamily="34" charset="0"/>
              </a:rPr>
              <a:t>Buat Abstrak</a:t>
            </a:r>
          </a:p>
          <a:p>
            <a:pPr marL="228600" indent="-228600">
              <a:buFont typeface="+mj-lt"/>
              <a:buAutoNum type="arabicPeriod"/>
            </a:pPr>
            <a:r>
              <a:rPr lang="en-US" altLang="ko-KR" sz="1600" b="1" dirty="0">
                <a:solidFill>
                  <a:schemeClr val="bg1"/>
                </a:solidFill>
                <a:latin typeface="Arial" pitchFamily="34" charset="0"/>
                <a:cs typeface="Arial" pitchFamily="34" charset="0"/>
              </a:rPr>
              <a:t>Buat Judul</a:t>
            </a:r>
          </a:p>
          <a:p>
            <a:pPr marL="228600" indent="-228600">
              <a:buFont typeface="+mj-lt"/>
              <a:buAutoNum type="arabicPeriod"/>
            </a:pPr>
            <a:r>
              <a:rPr lang="en-US" altLang="ko-KR" sz="1600" b="1" dirty="0">
                <a:solidFill>
                  <a:schemeClr val="bg1"/>
                </a:solidFill>
                <a:latin typeface="Arial" pitchFamily="34" charset="0"/>
                <a:cs typeface="Arial" pitchFamily="34" charset="0"/>
              </a:rPr>
              <a:t>Tentukan Kata Kunci</a:t>
            </a:r>
          </a:p>
          <a:p>
            <a:pPr marL="228600" indent="-228600">
              <a:buFont typeface="+mj-lt"/>
              <a:buAutoNum type="arabicPeriod"/>
            </a:pPr>
            <a:r>
              <a:rPr lang="en-US" altLang="ko-KR" sz="1600" b="1" dirty="0">
                <a:solidFill>
                  <a:schemeClr val="bg1"/>
                </a:solidFill>
                <a:latin typeface="Arial" pitchFamily="34" charset="0"/>
                <a:cs typeface="Arial" pitchFamily="34" charset="0"/>
              </a:rPr>
              <a:t>Tulis Ucapan Terima Kasih (Jika ada)</a:t>
            </a:r>
          </a:p>
          <a:p>
            <a:pPr marL="228600" indent="-228600">
              <a:buFont typeface="+mj-lt"/>
              <a:buAutoNum type="arabicPeriod"/>
            </a:pPr>
            <a:r>
              <a:rPr lang="en-US" altLang="ko-KR" sz="1600" b="1" dirty="0">
                <a:solidFill>
                  <a:schemeClr val="bg1"/>
                </a:solidFill>
                <a:latin typeface="Arial" pitchFamily="34" charset="0"/>
                <a:cs typeface="Arial" pitchFamily="34" charset="0"/>
              </a:rPr>
              <a:t>Buat Daftar Pustaka</a:t>
            </a:r>
          </a:p>
          <a:p>
            <a:endParaRPr lang="en-US" altLang="ko-KR" sz="16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1302378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695324" y="4385032"/>
            <a:ext cx="5400676" cy="550856"/>
          </a:xfrm>
          <a:prstGeom prst="rect">
            <a:avLst/>
          </a:prstGeom>
          <a:noFill/>
        </p:spPr>
        <p:txBody>
          <a:bodyPr wrap="square" rtlCol="0">
            <a:spAutoFit/>
          </a:bodyPr>
          <a:lstStyle/>
          <a:p>
            <a:pPr algn="ctr">
              <a:lnSpc>
                <a:spcPts val="3500"/>
              </a:lnSpc>
            </a:pPr>
            <a:r>
              <a:rPr lang="en-US" sz="3600" dirty="0">
                <a:latin typeface="Quicksand" panose="02070303000000060000" pitchFamily="18" charset="77"/>
                <a:ea typeface="Lato Light" panose="020F0502020204030203" pitchFamily="34" charset="0"/>
                <a:cs typeface="Lato Light" panose="020F0502020204030203" pitchFamily="34" charset="0"/>
              </a:rPr>
              <a:t>Merangkum IDE</a:t>
            </a:r>
          </a:p>
        </p:txBody>
      </p:sp>
      <p:sp>
        <p:nvSpPr>
          <p:cNvPr id="12" name="TextBox 11"/>
          <p:cNvSpPr txBox="1"/>
          <p:nvPr/>
        </p:nvSpPr>
        <p:spPr>
          <a:xfrm>
            <a:off x="131306" y="64146"/>
            <a:ext cx="6385274" cy="830997"/>
          </a:xfrm>
          <a:prstGeom prst="rect">
            <a:avLst/>
          </a:prstGeom>
          <a:noFill/>
        </p:spPr>
        <p:txBody>
          <a:bodyPr wrap="none" rtlCol="0">
            <a:spAutoFit/>
          </a:bodyPr>
          <a:lstStyle/>
          <a:p>
            <a:pPr algn="ctr"/>
            <a:r>
              <a:rPr lang="en-US" sz="4800" b="1" spc="-150" dirty="0">
                <a:solidFill>
                  <a:srgbClr val="0070C0"/>
                </a:solidFill>
                <a:latin typeface="Quicksand" panose="02070303000000060000" pitchFamily="18" charset="77"/>
                <a:ea typeface="Nunito Bold" charset="0"/>
                <a:cs typeface="Nunito Bold" charset="0"/>
              </a:rPr>
              <a:t>PERMASALAHAN UTAMA </a:t>
            </a:r>
          </a:p>
        </p:txBody>
      </p:sp>
      <p:grpSp>
        <p:nvGrpSpPr>
          <p:cNvPr id="132" name="Group 131">
            <a:extLst>
              <a:ext uri="{FF2B5EF4-FFF2-40B4-BE49-F238E27FC236}">
                <a16:creationId xmlns:a16="http://schemas.microsoft.com/office/drawing/2014/main" id="{4D3AE9B2-D269-1740-836C-DFA4C38374C7}"/>
              </a:ext>
            </a:extLst>
          </p:cNvPr>
          <p:cNvGrpSpPr/>
          <p:nvPr/>
        </p:nvGrpSpPr>
        <p:grpSpPr>
          <a:xfrm>
            <a:off x="6621780" y="-1743629"/>
            <a:ext cx="6877217" cy="8859417"/>
            <a:chOff x="-1371198" y="-51988"/>
            <a:chExt cx="5363952" cy="6909988"/>
          </a:xfrm>
        </p:grpSpPr>
        <p:grpSp>
          <p:nvGrpSpPr>
            <p:cNvPr id="133" name="Group 7">
              <a:extLst>
                <a:ext uri="{FF2B5EF4-FFF2-40B4-BE49-F238E27FC236}">
                  <a16:creationId xmlns:a16="http://schemas.microsoft.com/office/drawing/2014/main" id="{1D90745B-15EE-DC4C-940E-13ED46EDF847}"/>
                </a:ext>
              </a:extLst>
            </p:cNvPr>
            <p:cNvGrpSpPr>
              <a:grpSpLocks/>
            </p:cNvGrpSpPr>
            <p:nvPr/>
          </p:nvGrpSpPr>
          <p:grpSpPr bwMode="auto">
            <a:xfrm>
              <a:off x="589944" y="4214227"/>
              <a:ext cx="1483356" cy="1350862"/>
              <a:chOff x="2135188" y="3590925"/>
              <a:chExt cx="1635125" cy="1489075"/>
            </a:xfrm>
            <a:solidFill>
              <a:schemeClr val="accent5">
                <a:lumMod val="75000"/>
              </a:schemeClr>
            </a:solidFill>
          </p:grpSpPr>
          <p:sp>
            <p:nvSpPr>
              <p:cNvPr id="187" name="Freeform 4">
                <a:extLst>
                  <a:ext uri="{FF2B5EF4-FFF2-40B4-BE49-F238E27FC236}">
                    <a16:creationId xmlns:a16="http://schemas.microsoft.com/office/drawing/2014/main" id="{0D9F7E6B-A955-3A43-AB83-8D70ED6B4D6C}"/>
                  </a:ext>
                </a:extLst>
              </p:cNvPr>
              <p:cNvSpPr>
                <a:spLocks noChangeArrowheads="1"/>
              </p:cNvSpPr>
              <p:nvPr/>
            </p:nvSpPr>
            <p:spPr bwMode="auto">
              <a:xfrm>
                <a:off x="2135188" y="3590925"/>
                <a:ext cx="1635125" cy="1489075"/>
              </a:xfrm>
              <a:custGeom>
                <a:avLst/>
                <a:gdLst>
                  <a:gd name="T0" fmla="*/ 817383 w 4543"/>
                  <a:gd name="T1" fmla="*/ 172010 h 4138"/>
                  <a:gd name="T2" fmla="*/ 817383 w 4543"/>
                  <a:gd name="T3" fmla="*/ 172010 h 4138"/>
                  <a:gd name="T4" fmla="*/ 412470 w 4543"/>
                  <a:gd name="T5" fmla="*/ 338982 h 4138"/>
                  <a:gd name="T6" fmla="*/ 412470 w 4543"/>
                  <a:gd name="T7" fmla="*/ 338982 h 4138"/>
                  <a:gd name="T8" fmla="*/ 412470 w 4543"/>
                  <a:gd name="T9" fmla="*/ 1149013 h 4138"/>
                  <a:gd name="T10" fmla="*/ 412470 w 4543"/>
                  <a:gd name="T11" fmla="*/ 1149013 h 4138"/>
                  <a:gd name="T12" fmla="*/ 817383 w 4543"/>
                  <a:gd name="T13" fmla="*/ 1316345 h 4138"/>
                  <a:gd name="T14" fmla="*/ 817383 w 4543"/>
                  <a:gd name="T15" fmla="*/ 1316345 h 4138"/>
                  <a:gd name="T16" fmla="*/ 817383 w 4543"/>
                  <a:gd name="T17" fmla="*/ 1316345 h 4138"/>
                  <a:gd name="T18" fmla="*/ 1222295 w 4543"/>
                  <a:gd name="T19" fmla="*/ 1149013 h 4138"/>
                  <a:gd name="T20" fmla="*/ 1222295 w 4543"/>
                  <a:gd name="T21" fmla="*/ 1149013 h 4138"/>
                  <a:gd name="T22" fmla="*/ 1222655 w 4543"/>
                  <a:gd name="T23" fmla="*/ 338982 h 4138"/>
                  <a:gd name="T24" fmla="*/ 1222655 w 4543"/>
                  <a:gd name="T25" fmla="*/ 338982 h 4138"/>
                  <a:gd name="T26" fmla="*/ 817383 w 4543"/>
                  <a:gd name="T27" fmla="*/ 172010 h 4138"/>
                  <a:gd name="T28" fmla="*/ 817383 w 4543"/>
                  <a:gd name="T29" fmla="*/ 1381479 h 4138"/>
                  <a:gd name="T30" fmla="*/ 817383 w 4543"/>
                  <a:gd name="T31" fmla="*/ 1381479 h 4138"/>
                  <a:gd name="T32" fmla="*/ 817383 w 4543"/>
                  <a:gd name="T33" fmla="*/ 1381479 h 4138"/>
                  <a:gd name="T34" fmla="*/ 366400 w 4543"/>
                  <a:gd name="T35" fmla="*/ 1195074 h 4138"/>
                  <a:gd name="T36" fmla="*/ 366400 w 4543"/>
                  <a:gd name="T37" fmla="*/ 1195074 h 4138"/>
                  <a:gd name="T38" fmla="*/ 366400 w 4543"/>
                  <a:gd name="T39" fmla="*/ 293281 h 4138"/>
                  <a:gd name="T40" fmla="*/ 366400 w 4543"/>
                  <a:gd name="T41" fmla="*/ 293281 h 4138"/>
                  <a:gd name="T42" fmla="*/ 817383 w 4543"/>
                  <a:gd name="T43" fmla="*/ 106877 h 4138"/>
                  <a:gd name="T44" fmla="*/ 817383 w 4543"/>
                  <a:gd name="T45" fmla="*/ 106877 h 4138"/>
                  <a:gd name="T46" fmla="*/ 1268365 w 4543"/>
                  <a:gd name="T47" fmla="*/ 293281 h 4138"/>
                  <a:gd name="T48" fmla="*/ 1268365 w 4543"/>
                  <a:gd name="T49" fmla="*/ 293281 h 4138"/>
                  <a:gd name="T50" fmla="*/ 1268365 w 4543"/>
                  <a:gd name="T51" fmla="*/ 1195074 h 4138"/>
                  <a:gd name="T52" fmla="*/ 1268365 w 4543"/>
                  <a:gd name="T53" fmla="*/ 1195074 h 4138"/>
                  <a:gd name="T54" fmla="*/ 817383 w 4543"/>
                  <a:gd name="T55" fmla="*/ 1381479 h 4138"/>
                  <a:gd name="T56" fmla="*/ 817383 w 4543"/>
                  <a:gd name="T57" fmla="*/ 65134 h 4138"/>
                  <a:gd name="T58" fmla="*/ 817383 w 4543"/>
                  <a:gd name="T59" fmla="*/ 65134 h 4138"/>
                  <a:gd name="T60" fmla="*/ 336527 w 4543"/>
                  <a:gd name="T61" fmla="*/ 263413 h 4138"/>
                  <a:gd name="T62" fmla="*/ 336527 w 4543"/>
                  <a:gd name="T63" fmla="*/ 263413 h 4138"/>
                  <a:gd name="T64" fmla="*/ 336527 w 4543"/>
                  <a:gd name="T65" fmla="*/ 1224942 h 4138"/>
                  <a:gd name="T66" fmla="*/ 336527 w 4543"/>
                  <a:gd name="T67" fmla="*/ 1224942 h 4138"/>
                  <a:gd name="T68" fmla="*/ 817383 w 4543"/>
                  <a:gd name="T69" fmla="*/ 1423582 h 4138"/>
                  <a:gd name="T70" fmla="*/ 817383 w 4543"/>
                  <a:gd name="T71" fmla="*/ 1423582 h 4138"/>
                  <a:gd name="T72" fmla="*/ 1298238 w 4543"/>
                  <a:gd name="T73" fmla="*/ 1224942 h 4138"/>
                  <a:gd name="T74" fmla="*/ 1298238 w 4543"/>
                  <a:gd name="T75" fmla="*/ 1224942 h 4138"/>
                  <a:gd name="T76" fmla="*/ 1298238 w 4543"/>
                  <a:gd name="T77" fmla="*/ 263413 h 4138"/>
                  <a:gd name="T78" fmla="*/ 1298238 w 4543"/>
                  <a:gd name="T79" fmla="*/ 263413 h 4138"/>
                  <a:gd name="T80" fmla="*/ 817383 w 4543"/>
                  <a:gd name="T81" fmla="*/ 65134 h 4138"/>
                  <a:gd name="T82" fmla="*/ 817383 w 4543"/>
                  <a:gd name="T83" fmla="*/ 1488715 h 4138"/>
                  <a:gd name="T84" fmla="*/ 817383 w 4543"/>
                  <a:gd name="T85" fmla="*/ 1488715 h 4138"/>
                  <a:gd name="T86" fmla="*/ 290457 w 4543"/>
                  <a:gd name="T87" fmla="*/ 1270644 h 4138"/>
                  <a:gd name="T88" fmla="*/ 290457 w 4543"/>
                  <a:gd name="T89" fmla="*/ 1270644 h 4138"/>
                  <a:gd name="T90" fmla="*/ 290457 w 4543"/>
                  <a:gd name="T91" fmla="*/ 217352 h 4138"/>
                  <a:gd name="T92" fmla="*/ 290457 w 4543"/>
                  <a:gd name="T93" fmla="*/ 217352 h 4138"/>
                  <a:gd name="T94" fmla="*/ 817383 w 4543"/>
                  <a:gd name="T95" fmla="*/ 0 h 4138"/>
                  <a:gd name="T96" fmla="*/ 817383 w 4543"/>
                  <a:gd name="T97" fmla="*/ 0 h 4138"/>
                  <a:gd name="T98" fmla="*/ 1344308 w 4543"/>
                  <a:gd name="T99" fmla="*/ 217352 h 4138"/>
                  <a:gd name="T100" fmla="*/ 1344308 w 4543"/>
                  <a:gd name="T101" fmla="*/ 217352 h 4138"/>
                  <a:gd name="T102" fmla="*/ 1344308 w 4543"/>
                  <a:gd name="T103" fmla="*/ 1270644 h 4138"/>
                  <a:gd name="T104" fmla="*/ 1344308 w 4543"/>
                  <a:gd name="T105" fmla="*/ 1270644 h 4138"/>
                  <a:gd name="T106" fmla="*/ 817383 w 4543"/>
                  <a:gd name="T107" fmla="*/ 1488715 h 413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4543" h="4138">
                    <a:moveTo>
                      <a:pt x="2271" y="478"/>
                    </a:moveTo>
                    <a:lnTo>
                      <a:pt x="2271" y="478"/>
                    </a:lnTo>
                    <a:cubicBezTo>
                      <a:pt x="1845" y="478"/>
                      <a:pt x="1446" y="642"/>
                      <a:pt x="1146" y="942"/>
                    </a:cubicBezTo>
                    <a:cubicBezTo>
                      <a:pt x="525" y="1563"/>
                      <a:pt x="525" y="2573"/>
                      <a:pt x="1146" y="3193"/>
                    </a:cubicBezTo>
                    <a:cubicBezTo>
                      <a:pt x="1445" y="3493"/>
                      <a:pt x="1845" y="3658"/>
                      <a:pt x="2271" y="3658"/>
                    </a:cubicBezTo>
                    <a:cubicBezTo>
                      <a:pt x="2696" y="3658"/>
                      <a:pt x="3096" y="3493"/>
                      <a:pt x="3396" y="3193"/>
                    </a:cubicBezTo>
                    <a:cubicBezTo>
                      <a:pt x="4017" y="2573"/>
                      <a:pt x="4017" y="1563"/>
                      <a:pt x="3397" y="942"/>
                    </a:cubicBezTo>
                    <a:cubicBezTo>
                      <a:pt x="3096" y="642"/>
                      <a:pt x="2696" y="478"/>
                      <a:pt x="2271" y="478"/>
                    </a:cubicBezTo>
                    <a:close/>
                    <a:moveTo>
                      <a:pt x="2271" y="3839"/>
                    </a:moveTo>
                    <a:lnTo>
                      <a:pt x="2271" y="3839"/>
                    </a:lnTo>
                    <a:cubicBezTo>
                      <a:pt x="1797" y="3839"/>
                      <a:pt x="1352" y="3655"/>
                      <a:pt x="1018" y="3321"/>
                    </a:cubicBezTo>
                    <a:cubicBezTo>
                      <a:pt x="327" y="2630"/>
                      <a:pt x="327" y="1506"/>
                      <a:pt x="1018" y="815"/>
                    </a:cubicBezTo>
                    <a:cubicBezTo>
                      <a:pt x="1352" y="481"/>
                      <a:pt x="1797" y="297"/>
                      <a:pt x="2271" y="297"/>
                    </a:cubicBezTo>
                    <a:cubicBezTo>
                      <a:pt x="2744" y="297"/>
                      <a:pt x="3190" y="481"/>
                      <a:pt x="3524" y="815"/>
                    </a:cubicBezTo>
                    <a:cubicBezTo>
                      <a:pt x="4215" y="1506"/>
                      <a:pt x="4215" y="2630"/>
                      <a:pt x="3524" y="3321"/>
                    </a:cubicBezTo>
                    <a:cubicBezTo>
                      <a:pt x="3190" y="3655"/>
                      <a:pt x="2744" y="3839"/>
                      <a:pt x="2271" y="3839"/>
                    </a:cubicBezTo>
                    <a:close/>
                    <a:moveTo>
                      <a:pt x="2271" y="181"/>
                    </a:moveTo>
                    <a:lnTo>
                      <a:pt x="2271" y="181"/>
                    </a:lnTo>
                    <a:cubicBezTo>
                      <a:pt x="1766" y="181"/>
                      <a:pt x="1292" y="377"/>
                      <a:pt x="935" y="732"/>
                    </a:cubicBezTo>
                    <a:cubicBezTo>
                      <a:pt x="199" y="1469"/>
                      <a:pt x="199" y="2667"/>
                      <a:pt x="935" y="3404"/>
                    </a:cubicBezTo>
                    <a:cubicBezTo>
                      <a:pt x="1292" y="3760"/>
                      <a:pt x="1766" y="3956"/>
                      <a:pt x="2271" y="3956"/>
                    </a:cubicBezTo>
                    <a:cubicBezTo>
                      <a:pt x="2776" y="3956"/>
                      <a:pt x="3251" y="3760"/>
                      <a:pt x="3607" y="3404"/>
                    </a:cubicBezTo>
                    <a:cubicBezTo>
                      <a:pt x="4343" y="2667"/>
                      <a:pt x="4343" y="1469"/>
                      <a:pt x="3607" y="732"/>
                    </a:cubicBezTo>
                    <a:cubicBezTo>
                      <a:pt x="3251" y="377"/>
                      <a:pt x="2776" y="181"/>
                      <a:pt x="2271" y="181"/>
                    </a:cubicBezTo>
                    <a:close/>
                    <a:moveTo>
                      <a:pt x="2271" y="4137"/>
                    </a:moveTo>
                    <a:lnTo>
                      <a:pt x="2271" y="4137"/>
                    </a:lnTo>
                    <a:cubicBezTo>
                      <a:pt x="1717" y="4137"/>
                      <a:pt x="1198" y="3922"/>
                      <a:pt x="807" y="3531"/>
                    </a:cubicBezTo>
                    <a:cubicBezTo>
                      <a:pt x="0" y="2724"/>
                      <a:pt x="0" y="1411"/>
                      <a:pt x="807" y="604"/>
                    </a:cubicBezTo>
                    <a:cubicBezTo>
                      <a:pt x="1198" y="214"/>
                      <a:pt x="1717" y="0"/>
                      <a:pt x="2271" y="0"/>
                    </a:cubicBezTo>
                    <a:cubicBezTo>
                      <a:pt x="2824" y="0"/>
                      <a:pt x="3344" y="214"/>
                      <a:pt x="3735" y="604"/>
                    </a:cubicBezTo>
                    <a:cubicBezTo>
                      <a:pt x="4542" y="1411"/>
                      <a:pt x="4542" y="2724"/>
                      <a:pt x="3735" y="3531"/>
                    </a:cubicBezTo>
                    <a:cubicBezTo>
                      <a:pt x="3344" y="3922"/>
                      <a:pt x="2824" y="4137"/>
                      <a:pt x="2271" y="41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8" name="Freeform 5">
                <a:extLst>
                  <a:ext uri="{FF2B5EF4-FFF2-40B4-BE49-F238E27FC236}">
                    <a16:creationId xmlns:a16="http://schemas.microsoft.com/office/drawing/2014/main" id="{705EC6E0-7EEF-2543-A24A-65B5A9D85CBF}"/>
                  </a:ext>
                </a:extLst>
              </p:cNvPr>
              <p:cNvSpPr>
                <a:spLocks noChangeArrowheads="1"/>
              </p:cNvSpPr>
              <p:nvPr/>
            </p:nvSpPr>
            <p:spPr bwMode="auto">
              <a:xfrm>
                <a:off x="2514600" y="3898900"/>
                <a:ext cx="92075" cy="92075"/>
              </a:xfrm>
              <a:custGeom>
                <a:avLst/>
                <a:gdLst>
                  <a:gd name="T0" fmla="*/ 85241 w 256"/>
                  <a:gd name="T1" fmla="*/ 82004 h 256"/>
                  <a:gd name="T2" fmla="*/ 85241 w 256"/>
                  <a:gd name="T3" fmla="*/ 82004 h 256"/>
                  <a:gd name="T4" fmla="*/ 85241 w 256"/>
                  <a:gd name="T5" fmla="*/ 58986 h 256"/>
                  <a:gd name="T6" fmla="*/ 33809 w 256"/>
                  <a:gd name="T7" fmla="*/ 7553 h 256"/>
                  <a:gd name="T8" fmla="*/ 33809 w 256"/>
                  <a:gd name="T9" fmla="*/ 7553 h 256"/>
                  <a:gd name="T10" fmla="*/ 13308 w 256"/>
                  <a:gd name="T11" fmla="*/ 4676 h 256"/>
                  <a:gd name="T12" fmla="*/ 8992 w 256"/>
                  <a:gd name="T13" fmla="*/ 8632 h 256"/>
                  <a:gd name="T14" fmla="*/ 4676 w 256"/>
                  <a:gd name="T15" fmla="*/ 13308 h 256"/>
                  <a:gd name="T16" fmla="*/ 4676 w 256"/>
                  <a:gd name="T17" fmla="*/ 13308 h 256"/>
                  <a:gd name="T18" fmla="*/ 7553 w 256"/>
                  <a:gd name="T19" fmla="*/ 33809 h 256"/>
                  <a:gd name="T20" fmla="*/ 58986 w 256"/>
                  <a:gd name="T21" fmla="*/ 85241 h 256"/>
                  <a:gd name="T22" fmla="*/ 58986 w 256"/>
                  <a:gd name="T23" fmla="*/ 85241 h 256"/>
                  <a:gd name="T24" fmla="*/ 82004 w 256"/>
                  <a:gd name="T25" fmla="*/ 85241 h 256"/>
                  <a:gd name="T26" fmla="*/ 85241 w 256"/>
                  <a:gd name="T27" fmla="*/ 82004 h 2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56" h="256">
                    <a:moveTo>
                      <a:pt x="237" y="228"/>
                    </a:moveTo>
                    <a:lnTo>
                      <a:pt x="237" y="228"/>
                    </a:lnTo>
                    <a:cubicBezTo>
                      <a:pt x="255" y="211"/>
                      <a:pt x="255" y="182"/>
                      <a:pt x="237" y="164"/>
                    </a:cubicBezTo>
                    <a:lnTo>
                      <a:pt x="94" y="21"/>
                    </a:lnTo>
                    <a:cubicBezTo>
                      <a:pt x="76" y="3"/>
                      <a:pt x="51" y="0"/>
                      <a:pt x="37" y="13"/>
                    </a:cubicBezTo>
                    <a:lnTo>
                      <a:pt x="25" y="24"/>
                    </a:lnTo>
                    <a:lnTo>
                      <a:pt x="13" y="37"/>
                    </a:lnTo>
                    <a:cubicBezTo>
                      <a:pt x="0" y="51"/>
                      <a:pt x="4" y="77"/>
                      <a:pt x="21" y="94"/>
                    </a:cubicBezTo>
                    <a:lnTo>
                      <a:pt x="164" y="237"/>
                    </a:lnTo>
                    <a:cubicBezTo>
                      <a:pt x="182" y="255"/>
                      <a:pt x="210" y="255"/>
                      <a:pt x="228" y="237"/>
                    </a:cubicBezTo>
                    <a:lnTo>
                      <a:pt x="237" y="22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9" name="Freeform 6">
                <a:extLst>
                  <a:ext uri="{FF2B5EF4-FFF2-40B4-BE49-F238E27FC236}">
                    <a16:creationId xmlns:a16="http://schemas.microsoft.com/office/drawing/2014/main" id="{DFF5DB40-9FCD-4647-9A8A-A877713FC4D3}"/>
                  </a:ext>
                </a:extLst>
              </p:cNvPr>
              <p:cNvSpPr>
                <a:spLocks noChangeArrowheads="1"/>
              </p:cNvSpPr>
              <p:nvPr/>
            </p:nvSpPr>
            <p:spPr bwMode="auto">
              <a:xfrm>
                <a:off x="2346325" y="4316413"/>
                <a:ext cx="106363" cy="38100"/>
              </a:xfrm>
              <a:custGeom>
                <a:avLst/>
                <a:gdLst>
                  <a:gd name="T0" fmla="*/ 106001 w 294"/>
                  <a:gd name="T1" fmla="*/ 16486 h 104"/>
                  <a:gd name="T2" fmla="*/ 106001 w 294"/>
                  <a:gd name="T3" fmla="*/ 16486 h 104"/>
                  <a:gd name="T4" fmla="*/ 89721 w 294"/>
                  <a:gd name="T5" fmla="*/ 0 h 104"/>
                  <a:gd name="T6" fmla="*/ 17004 w 294"/>
                  <a:gd name="T7" fmla="*/ 0 h 104"/>
                  <a:gd name="T8" fmla="*/ 17004 w 294"/>
                  <a:gd name="T9" fmla="*/ 0 h 104"/>
                  <a:gd name="T10" fmla="*/ 362 w 294"/>
                  <a:gd name="T11" fmla="*/ 12822 h 104"/>
                  <a:gd name="T12" fmla="*/ 362 w 294"/>
                  <a:gd name="T13" fmla="*/ 12822 h 104"/>
                  <a:gd name="T14" fmla="*/ 17004 w 294"/>
                  <a:gd name="T15" fmla="*/ 37734 h 104"/>
                  <a:gd name="T16" fmla="*/ 89721 w 294"/>
                  <a:gd name="T17" fmla="*/ 37734 h 104"/>
                  <a:gd name="T18" fmla="*/ 89721 w 294"/>
                  <a:gd name="T19" fmla="*/ 37734 h 104"/>
                  <a:gd name="T20" fmla="*/ 106001 w 294"/>
                  <a:gd name="T21" fmla="*/ 21248 h 104"/>
                  <a:gd name="T22" fmla="*/ 106001 w 294"/>
                  <a:gd name="T23" fmla="*/ 16486 h 10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94" h="104">
                    <a:moveTo>
                      <a:pt x="293" y="45"/>
                    </a:moveTo>
                    <a:lnTo>
                      <a:pt x="293" y="45"/>
                    </a:lnTo>
                    <a:cubicBezTo>
                      <a:pt x="293" y="21"/>
                      <a:pt x="273" y="0"/>
                      <a:pt x="248" y="0"/>
                    </a:cubicBezTo>
                    <a:lnTo>
                      <a:pt x="47" y="0"/>
                    </a:lnTo>
                    <a:cubicBezTo>
                      <a:pt x="21" y="0"/>
                      <a:pt x="1" y="15"/>
                      <a:pt x="1" y="35"/>
                    </a:cubicBezTo>
                    <a:cubicBezTo>
                      <a:pt x="0" y="53"/>
                      <a:pt x="21" y="103"/>
                      <a:pt x="47" y="103"/>
                    </a:cubicBezTo>
                    <a:lnTo>
                      <a:pt x="248" y="103"/>
                    </a:lnTo>
                    <a:cubicBezTo>
                      <a:pt x="273" y="103"/>
                      <a:pt x="293" y="83"/>
                      <a:pt x="293" y="58"/>
                    </a:cubicBezTo>
                    <a:lnTo>
                      <a:pt x="293"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0" name="Freeform 7">
                <a:extLst>
                  <a:ext uri="{FF2B5EF4-FFF2-40B4-BE49-F238E27FC236}">
                    <a16:creationId xmlns:a16="http://schemas.microsoft.com/office/drawing/2014/main" id="{02F5DFDB-A503-E54B-AAE0-EFB481FC26AA}"/>
                  </a:ext>
                </a:extLst>
              </p:cNvPr>
              <p:cNvSpPr>
                <a:spLocks noChangeArrowheads="1"/>
              </p:cNvSpPr>
              <p:nvPr/>
            </p:nvSpPr>
            <p:spPr bwMode="auto">
              <a:xfrm>
                <a:off x="2514600" y="4679950"/>
                <a:ext cx="92075" cy="92075"/>
              </a:xfrm>
              <a:custGeom>
                <a:avLst/>
                <a:gdLst>
                  <a:gd name="T0" fmla="*/ 82004 w 256"/>
                  <a:gd name="T1" fmla="*/ 6114 h 256"/>
                  <a:gd name="T2" fmla="*/ 82004 w 256"/>
                  <a:gd name="T3" fmla="*/ 6114 h 256"/>
                  <a:gd name="T4" fmla="*/ 58986 w 256"/>
                  <a:gd name="T5" fmla="*/ 6114 h 256"/>
                  <a:gd name="T6" fmla="*/ 7553 w 256"/>
                  <a:gd name="T7" fmla="*/ 57907 h 256"/>
                  <a:gd name="T8" fmla="*/ 7553 w 256"/>
                  <a:gd name="T9" fmla="*/ 57907 h 256"/>
                  <a:gd name="T10" fmla="*/ 4676 w 256"/>
                  <a:gd name="T11" fmla="*/ 78408 h 256"/>
                  <a:gd name="T12" fmla="*/ 8992 w 256"/>
                  <a:gd name="T13" fmla="*/ 82724 h 256"/>
                  <a:gd name="T14" fmla="*/ 13308 w 256"/>
                  <a:gd name="T15" fmla="*/ 87399 h 256"/>
                  <a:gd name="T16" fmla="*/ 13308 w 256"/>
                  <a:gd name="T17" fmla="*/ 87399 h 256"/>
                  <a:gd name="T18" fmla="*/ 33809 w 256"/>
                  <a:gd name="T19" fmla="*/ 84162 h 256"/>
                  <a:gd name="T20" fmla="*/ 85241 w 256"/>
                  <a:gd name="T21" fmla="*/ 32370 h 256"/>
                  <a:gd name="T22" fmla="*/ 85241 w 256"/>
                  <a:gd name="T23" fmla="*/ 32370 h 256"/>
                  <a:gd name="T24" fmla="*/ 85241 w 256"/>
                  <a:gd name="T25" fmla="*/ 9711 h 256"/>
                  <a:gd name="T26" fmla="*/ 82004 w 256"/>
                  <a:gd name="T27" fmla="*/ 6114 h 2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56" h="256">
                    <a:moveTo>
                      <a:pt x="228" y="17"/>
                    </a:moveTo>
                    <a:lnTo>
                      <a:pt x="228" y="17"/>
                    </a:lnTo>
                    <a:cubicBezTo>
                      <a:pt x="210" y="0"/>
                      <a:pt x="182" y="0"/>
                      <a:pt x="164" y="17"/>
                    </a:cubicBezTo>
                    <a:lnTo>
                      <a:pt x="21" y="161"/>
                    </a:lnTo>
                    <a:cubicBezTo>
                      <a:pt x="4" y="178"/>
                      <a:pt x="0" y="204"/>
                      <a:pt x="13" y="218"/>
                    </a:cubicBezTo>
                    <a:lnTo>
                      <a:pt x="25" y="230"/>
                    </a:lnTo>
                    <a:lnTo>
                      <a:pt x="37" y="243"/>
                    </a:lnTo>
                    <a:cubicBezTo>
                      <a:pt x="51" y="255"/>
                      <a:pt x="76" y="251"/>
                      <a:pt x="94" y="234"/>
                    </a:cubicBezTo>
                    <a:lnTo>
                      <a:pt x="237" y="90"/>
                    </a:lnTo>
                    <a:cubicBezTo>
                      <a:pt x="255" y="73"/>
                      <a:pt x="255" y="44"/>
                      <a:pt x="237" y="27"/>
                    </a:cubicBezTo>
                    <a:lnTo>
                      <a:pt x="228" y="1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1" name="Freeform 8">
                <a:extLst>
                  <a:ext uri="{FF2B5EF4-FFF2-40B4-BE49-F238E27FC236}">
                    <a16:creationId xmlns:a16="http://schemas.microsoft.com/office/drawing/2014/main" id="{FCF88512-927A-9341-B343-DE868B6D8C57}"/>
                  </a:ext>
                </a:extLst>
              </p:cNvPr>
              <p:cNvSpPr>
                <a:spLocks noChangeArrowheads="1"/>
              </p:cNvSpPr>
              <p:nvPr/>
            </p:nvSpPr>
            <p:spPr bwMode="auto">
              <a:xfrm>
                <a:off x="2933700" y="4835525"/>
                <a:ext cx="38100" cy="104775"/>
              </a:xfrm>
              <a:custGeom>
                <a:avLst/>
                <a:gdLst>
                  <a:gd name="T0" fmla="*/ 16329 w 105"/>
                  <a:gd name="T1" fmla="*/ 0 h 293"/>
                  <a:gd name="T2" fmla="*/ 16329 w 105"/>
                  <a:gd name="T3" fmla="*/ 0 h 293"/>
                  <a:gd name="T4" fmla="*/ 0 w 105"/>
                  <a:gd name="T5" fmla="*/ 16092 h 293"/>
                  <a:gd name="T6" fmla="*/ 0 w 105"/>
                  <a:gd name="T7" fmla="*/ 87968 h 293"/>
                  <a:gd name="T8" fmla="*/ 0 w 105"/>
                  <a:gd name="T9" fmla="*/ 87968 h 293"/>
                  <a:gd name="T10" fmla="*/ 12700 w 105"/>
                  <a:gd name="T11" fmla="*/ 104417 h 293"/>
                  <a:gd name="T12" fmla="*/ 12700 w 105"/>
                  <a:gd name="T13" fmla="*/ 104417 h 293"/>
                  <a:gd name="T14" fmla="*/ 37737 w 105"/>
                  <a:gd name="T15" fmla="*/ 87968 h 293"/>
                  <a:gd name="T16" fmla="*/ 37737 w 105"/>
                  <a:gd name="T17" fmla="*/ 16092 h 293"/>
                  <a:gd name="T18" fmla="*/ 37737 w 105"/>
                  <a:gd name="T19" fmla="*/ 16092 h 293"/>
                  <a:gd name="T20" fmla="*/ 21046 w 105"/>
                  <a:gd name="T21" fmla="*/ 0 h 293"/>
                  <a:gd name="T22" fmla="*/ 16329 w 105"/>
                  <a:gd name="T23" fmla="*/ 0 h 29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5" h="293">
                    <a:moveTo>
                      <a:pt x="45" y="0"/>
                    </a:moveTo>
                    <a:lnTo>
                      <a:pt x="45" y="0"/>
                    </a:lnTo>
                    <a:cubicBezTo>
                      <a:pt x="20" y="0"/>
                      <a:pt x="0" y="20"/>
                      <a:pt x="0" y="45"/>
                    </a:cubicBezTo>
                    <a:lnTo>
                      <a:pt x="0" y="246"/>
                    </a:lnTo>
                    <a:cubicBezTo>
                      <a:pt x="0" y="271"/>
                      <a:pt x="16" y="292"/>
                      <a:pt x="35" y="292"/>
                    </a:cubicBezTo>
                    <a:cubicBezTo>
                      <a:pt x="54" y="292"/>
                      <a:pt x="104" y="271"/>
                      <a:pt x="104" y="246"/>
                    </a:cubicBezTo>
                    <a:lnTo>
                      <a:pt x="104" y="45"/>
                    </a:lnTo>
                    <a:cubicBezTo>
                      <a:pt x="104" y="20"/>
                      <a:pt x="83" y="0"/>
                      <a:pt x="58" y="0"/>
                    </a:cubicBezTo>
                    <a:lnTo>
                      <a:pt x="45"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2" name="Freeform 9">
                <a:extLst>
                  <a:ext uri="{FF2B5EF4-FFF2-40B4-BE49-F238E27FC236}">
                    <a16:creationId xmlns:a16="http://schemas.microsoft.com/office/drawing/2014/main" id="{B5992300-9592-A549-9E76-4C4FED620F0F}"/>
                  </a:ext>
                </a:extLst>
              </p:cNvPr>
              <p:cNvSpPr>
                <a:spLocks noChangeArrowheads="1"/>
              </p:cNvSpPr>
              <p:nvPr/>
            </p:nvSpPr>
            <p:spPr bwMode="auto">
              <a:xfrm>
                <a:off x="3297238" y="4679950"/>
                <a:ext cx="92075" cy="92075"/>
              </a:xfrm>
              <a:custGeom>
                <a:avLst/>
                <a:gdLst>
                  <a:gd name="T0" fmla="*/ 6449 w 257"/>
                  <a:gd name="T1" fmla="*/ 9711 h 256"/>
                  <a:gd name="T2" fmla="*/ 6449 w 257"/>
                  <a:gd name="T3" fmla="*/ 9711 h 256"/>
                  <a:gd name="T4" fmla="*/ 6449 w 257"/>
                  <a:gd name="T5" fmla="*/ 32370 h 256"/>
                  <a:gd name="T6" fmla="*/ 57681 w 257"/>
                  <a:gd name="T7" fmla="*/ 84162 h 256"/>
                  <a:gd name="T8" fmla="*/ 57681 w 257"/>
                  <a:gd name="T9" fmla="*/ 84162 h 256"/>
                  <a:gd name="T10" fmla="*/ 78461 w 257"/>
                  <a:gd name="T11" fmla="*/ 87399 h 256"/>
                  <a:gd name="T12" fmla="*/ 82760 w 257"/>
                  <a:gd name="T13" fmla="*/ 82724 h 256"/>
                  <a:gd name="T14" fmla="*/ 87059 w 257"/>
                  <a:gd name="T15" fmla="*/ 78408 h 256"/>
                  <a:gd name="T16" fmla="*/ 87059 w 257"/>
                  <a:gd name="T17" fmla="*/ 78408 h 256"/>
                  <a:gd name="T18" fmla="*/ 83835 w 257"/>
                  <a:gd name="T19" fmla="*/ 57907 h 256"/>
                  <a:gd name="T20" fmla="*/ 32961 w 257"/>
                  <a:gd name="T21" fmla="*/ 6114 h 256"/>
                  <a:gd name="T22" fmla="*/ 32961 w 257"/>
                  <a:gd name="T23" fmla="*/ 6114 h 256"/>
                  <a:gd name="T24" fmla="*/ 10032 w 257"/>
                  <a:gd name="T25" fmla="*/ 6114 h 256"/>
                  <a:gd name="T26" fmla="*/ 6449 w 257"/>
                  <a:gd name="T27" fmla="*/ 9711 h 2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57" h="256">
                    <a:moveTo>
                      <a:pt x="18" y="27"/>
                    </a:moveTo>
                    <a:lnTo>
                      <a:pt x="18" y="27"/>
                    </a:lnTo>
                    <a:cubicBezTo>
                      <a:pt x="0" y="44"/>
                      <a:pt x="0" y="73"/>
                      <a:pt x="18" y="90"/>
                    </a:cubicBezTo>
                    <a:lnTo>
                      <a:pt x="161" y="234"/>
                    </a:lnTo>
                    <a:cubicBezTo>
                      <a:pt x="179" y="251"/>
                      <a:pt x="205" y="255"/>
                      <a:pt x="219" y="243"/>
                    </a:cubicBezTo>
                    <a:lnTo>
                      <a:pt x="231" y="230"/>
                    </a:lnTo>
                    <a:lnTo>
                      <a:pt x="243" y="218"/>
                    </a:lnTo>
                    <a:cubicBezTo>
                      <a:pt x="256" y="204"/>
                      <a:pt x="252" y="178"/>
                      <a:pt x="234" y="161"/>
                    </a:cubicBezTo>
                    <a:lnTo>
                      <a:pt x="92" y="17"/>
                    </a:lnTo>
                    <a:cubicBezTo>
                      <a:pt x="74" y="0"/>
                      <a:pt x="45" y="0"/>
                      <a:pt x="28" y="17"/>
                    </a:cubicBezTo>
                    <a:lnTo>
                      <a:pt x="18" y="2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3" name="Freeform 10">
                <a:extLst>
                  <a:ext uri="{FF2B5EF4-FFF2-40B4-BE49-F238E27FC236}">
                    <a16:creationId xmlns:a16="http://schemas.microsoft.com/office/drawing/2014/main" id="{571ED0AA-8B1F-7F4D-83DD-BBA1C9D7438F}"/>
                  </a:ext>
                </a:extLst>
              </p:cNvPr>
              <p:cNvSpPr>
                <a:spLocks noChangeArrowheads="1"/>
              </p:cNvSpPr>
              <p:nvPr/>
            </p:nvSpPr>
            <p:spPr bwMode="auto">
              <a:xfrm>
                <a:off x="3451225" y="4316413"/>
                <a:ext cx="106363" cy="38100"/>
              </a:xfrm>
              <a:custGeom>
                <a:avLst/>
                <a:gdLst>
                  <a:gd name="T0" fmla="*/ 0 w 294"/>
                  <a:gd name="T1" fmla="*/ 21046 h 105"/>
                  <a:gd name="T2" fmla="*/ 0 w 294"/>
                  <a:gd name="T3" fmla="*/ 21046 h 105"/>
                  <a:gd name="T4" fmla="*/ 16642 w 294"/>
                  <a:gd name="T5" fmla="*/ 37374 h 105"/>
                  <a:gd name="T6" fmla="*/ 89721 w 294"/>
                  <a:gd name="T7" fmla="*/ 37737 h 105"/>
                  <a:gd name="T8" fmla="*/ 89721 w 294"/>
                  <a:gd name="T9" fmla="*/ 37737 h 105"/>
                  <a:gd name="T10" fmla="*/ 106001 w 294"/>
                  <a:gd name="T11" fmla="*/ 25037 h 105"/>
                  <a:gd name="T12" fmla="*/ 106001 w 294"/>
                  <a:gd name="T13" fmla="*/ 25037 h 105"/>
                  <a:gd name="T14" fmla="*/ 89721 w 294"/>
                  <a:gd name="T15" fmla="*/ 0 h 105"/>
                  <a:gd name="T16" fmla="*/ 16642 w 294"/>
                  <a:gd name="T17" fmla="*/ 0 h 105"/>
                  <a:gd name="T18" fmla="*/ 16642 w 294"/>
                  <a:gd name="T19" fmla="*/ 0 h 105"/>
                  <a:gd name="T20" fmla="*/ 0 w 294"/>
                  <a:gd name="T21" fmla="*/ 16329 h 105"/>
                  <a:gd name="T22" fmla="*/ 0 w 294"/>
                  <a:gd name="T23" fmla="*/ 21046 h 1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94" h="105">
                    <a:moveTo>
                      <a:pt x="0" y="58"/>
                    </a:moveTo>
                    <a:lnTo>
                      <a:pt x="0" y="58"/>
                    </a:lnTo>
                    <a:cubicBezTo>
                      <a:pt x="0" y="83"/>
                      <a:pt x="21" y="103"/>
                      <a:pt x="46" y="103"/>
                    </a:cubicBezTo>
                    <a:lnTo>
                      <a:pt x="248" y="104"/>
                    </a:lnTo>
                    <a:cubicBezTo>
                      <a:pt x="272" y="104"/>
                      <a:pt x="293" y="88"/>
                      <a:pt x="293" y="69"/>
                    </a:cubicBezTo>
                    <a:cubicBezTo>
                      <a:pt x="293" y="50"/>
                      <a:pt x="272" y="0"/>
                      <a:pt x="248" y="0"/>
                    </a:cubicBezTo>
                    <a:lnTo>
                      <a:pt x="46" y="0"/>
                    </a:lnTo>
                    <a:cubicBezTo>
                      <a:pt x="21" y="0"/>
                      <a:pt x="0" y="21"/>
                      <a:pt x="0" y="45"/>
                    </a:cubicBezTo>
                    <a:lnTo>
                      <a:pt x="0" y="5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4" name="Freeform 11">
                <a:extLst>
                  <a:ext uri="{FF2B5EF4-FFF2-40B4-BE49-F238E27FC236}">
                    <a16:creationId xmlns:a16="http://schemas.microsoft.com/office/drawing/2014/main" id="{5B65A93A-0053-7C4B-8D19-65FE99F60A6C}"/>
                  </a:ext>
                </a:extLst>
              </p:cNvPr>
              <p:cNvSpPr>
                <a:spLocks noChangeArrowheads="1"/>
              </p:cNvSpPr>
              <p:nvPr/>
            </p:nvSpPr>
            <p:spPr bwMode="auto">
              <a:xfrm>
                <a:off x="3297238" y="3898900"/>
                <a:ext cx="92075" cy="92075"/>
              </a:xfrm>
              <a:custGeom>
                <a:avLst/>
                <a:gdLst>
                  <a:gd name="T0" fmla="*/ 10032 w 257"/>
                  <a:gd name="T1" fmla="*/ 85601 h 256"/>
                  <a:gd name="T2" fmla="*/ 10032 w 257"/>
                  <a:gd name="T3" fmla="*/ 85601 h 256"/>
                  <a:gd name="T4" fmla="*/ 32961 w 257"/>
                  <a:gd name="T5" fmla="*/ 85601 h 256"/>
                  <a:gd name="T6" fmla="*/ 84193 w 257"/>
                  <a:gd name="T7" fmla="*/ 33809 h 256"/>
                  <a:gd name="T8" fmla="*/ 84193 w 257"/>
                  <a:gd name="T9" fmla="*/ 33809 h 256"/>
                  <a:gd name="T10" fmla="*/ 87059 w 257"/>
                  <a:gd name="T11" fmla="*/ 13308 h 256"/>
                  <a:gd name="T12" fmla="*/ 82760 w 257"/>
                  <a:gd name="T13" fmla="*/ 8632 h 256"/>
                  <a:gd name="T14" fmla="*/ 78461 w 257"/>
                  <a:gd name="T15" fmla="*/ 4676 h 256"/>
                  <a:gd name="T16" fmla="*/ 78461 w 257"/>
                  <a:gd name="T17" fmla="*/ 4676 h 256"/>
                  <a:gd name="T18" fmla="*/ 57681 w 257"/>
                  <a:gd name="T19" fmla="*/ 7553 h 256"/>
                  <a:gd name="T20" fmla="*/ 6449 w 257"/>
                  <a:gd name="T21" fmla="*/ 58986 h 256"/>
                  <a:gd name="T22" fmla="*/ 6449 w 257"/>
                  <a:gd name="T23" fmla="*/ 58986 h 256"/>
                  <a:gd name="T24" fmla="*/ 6449 w 257"/>
                  <a:gd name="T25" fmla="*/ 82004 h 256"/>
                  <a:gd name="T26" fmla="*/ 10032 w 257"/>
                  <a:gd name="T27" fmla="*/ 85601 h 2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57" h="256">
                    <a:moveTo>
                      <a:pt x="28" y="238"/>
                    </a:moveTo>
                    <a:lnTo>
                      <a:pt x="28" y="238"/>
                    </a:lnTo>
                    <a:cubicBezTo>
                      <a:pt x="45" y="255"/>
                      <a:pt x="74" y="255"/>
                      <a:pt x="92" y="238"/>
                    </a:cubicBezTo>
                    <a:lnTo>
                      <a:pt x="235" y="94"/>
                    </a:lnTo>
                    <a:cubicBezTo>
                      <a:pt x="252" y="77"/>
                      <a:pt x="256" y="51"/>
                      <a:pt x="243" y="37"/>
                    </a:cubicBezTo>
                    <a:lnTo>
                      <a:pt x="231" y="24"/>
                    </a:lnTo>
                    <a:lnTo>
                      <a:pt x="219" y="13"/>
                    </a:lnTo>
                    <a:cubicBezTo>
                      <a:pt x="205" y="0"/>
                      <a:pt x="179" y="3"/>
                      <a:pt x="161" y="21"/>
                    </a:cubicBezTo>
                    <a:lnTo>
                      <a:pt x="18" y="164"/>
                    </a:lnTo>
                    <a:cubicBezTo>
                      <a:pt x="0" y="182"/>
                      <a:pt x="0" y="211"/>
                      <a:pt x="18" y="228"/>
                    </a:cubicBezTo>
                    <a:lnTo>
                      <a:pt x="28" y="2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5" name="Freeform 12">
                <a:extLst>
                  <a:ext uri="{FF2B5EF4-FFF2-40B4-BE49-F238E27FC236}">
                    <a16:creationId xmlns:a16="http://schemas.microsoft.com/office/drawing/2014/main" id="{72B64128-5BC3-DE48-9556-235CF5B1BCC9}"/>
                  </a:ext>
                </a:extLst>
              </p:cNvPr>
              <p:cNvSpPr>
                <a:spLocks noChangeArrowheads="1"/>
              </p:cNvSpPr>
              <p:nvPr/>
            </p:nvSpPr>
            <p:spPr bwMode="auto">
              <a:xfrm>
                <a:off x="2933700" y="3730625"/>
                <a:ext cx="38100" cy="104775"/>
              </a:xfrm>
              <a:custGeom>
                <a:avLst/>
                <a:gdLst>
                  <a:gd name="T0" fmla="*/ 21046 w 105"/>
                  <a:gd name="T1" fmla="*/ 104417 h 293"/>
                  <a:gd name="T2" fmla="*/ 21046 w 105"/>
                  <a:gd name="T3" fmla="*/ 104417 h 293"/>
                  <a:gd name="T4" fmla="*/ 37737 w 105"/>
                  <a:gd name="T5" fmla="*/ 88326 h 293"/>
                  <a:gd name="T6" fmla="*/ 37737 w 105"/>
                  <a:gd name="T7" fmla="*/ 16449 h 293"/>
                  <a:gd name="T8" fmla="*/ 37737 w 105"/>
                  <a:gd name="T9" fmla="*/ 16449 h 293"/>
                  <a:gd name="T10" fmla="*/ 25037 w 105"/>
                  <a:gd name="T11" fmla="*/ 0 h 293"/>
                  <a:gd name="T12" fmla="*/ 25037 w 105"/>
                  <a:gd name="T13" fmla="*/ 0 h 293"/>
                  <a:gd name="T14" fmla="*/ 0 w 105"/>
                  <a:gd name="T15" fmla="*/ 16449 h 293"/>
                  <a:gd name="T16" fmla="*/ 0 w 105"/>
                  <a:gd name="T17" fmla="*/ 88326 h 293"/>
                  <a:gd name="T18" fmla="*/ 0 w 105"/>
                  <a:gd name="T19" fmla="*/ 88326 h 293"/>
                  <a:gd name="T20" fmla="*/ 16329 w 105"/>
                  <a:gd name="T21" fmla="*/ 104417 h 293"/>
                  <a:gd name="T22" fmla="*/ 21046 w 105"/>
                  <a:gd name="T23" fmla="*/ 104417 h 29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5" h="293">
                    <a:moveTo>
                      <a:pt x="58" y="292"/>
                    </a:moveTo>
                    <a:lnTo>
                      <a:pt x="58" y="292"/>
                    </a:lnTo>
                    <a:cubicBezTo>
                      <a:pt x="83" y="292"/>
                      <a:pt x="104" y="272"/>
                      <a:pt x="104" y="247"/>
                    </a:cubicBezTo>
                    <a:lnTo>
                      <a:pt x="104" y="46"/>
                    </a:lnTo>
                    <a:cubicBezTo>
                      <a:pt x="104" y="21"/>
                      <a:pt x="88" y="1"/>
                      <a:pt x="69" y="0"/>
                    </a:cubicBezTo>
                    <a:cubicBezTo>
                      <a:pt x="50" y="0"/>
                      <a:pt x="0" y="21"/>
                      <a:pt x="0" y="46"/>
                    </a:cubicBezTo>
                    <a:lnTo>
                      <a:pt x="0" y="247"/>
                    </a:lnTo>
                    <a:cubicBezTo>
                      <a:pt x="0" y="272"/>
                      <a:pt x="20" y="292"/>
                      <a:pt x="45" y="292"/>
                    </a:cubicBezTo>
                    <a:lnTo>
                      <a:pt x="58" y="2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6" name="Freeform 13">
                <a:extLst>
                  <a:ext uri="{FF2B5EF4-FFF2-40B4-BE49-F238E27FC236}">
                    <a16:creationId xmlns:a16="http://schemas.microsoft.com/office/drawing/2014/main" id="{4F72570E-2639-A94C-9B2C-E8F40D8AB97E}"/>
                  </a:ext>
                </a:extLst>
              </p:cNvPr>
              <p:cNvSpPr>
                <a:spLocks noChangeArrowheads="1"/>
              </p:cNvSpPr>
              <p:nvPr/>
            </p:nvSpPr>
            <p:spPr bwMode="auto">
              <a:xfrm>
                <a:off x="2760663" y="4143375"/>
                <a:ext cx="250825" cy="250825"/>
              </a:xfrm>
              <a:custGeom>
                <a:avLst/>
                <a:gdLst>
                  <a:gd name="T0" fmla="*/ 237529 w 698"/>
                  <a:gd name="T1" fmla="*/ 185064 h 698"/>
                  <a:gd name="T2" fmla="*/ 237529 w 698"/>
                  <a:gd name="T3" fmla="*/ 185064 h 698"/>
                  <a:gd name="T4" fmla="*/ 237529 w 698"/>
                  <a:gd name="T5" fmla="*/ 231420 h 698"/>
                  <a:gd name="T6" fmla="*/ 230702 w 698"/>
                  <a:gd name="T7" fmla="*/ 237888 h 698"/>
                  <a:gd name="T8" fmla="*/ 230702 w 698"/>
                  <a:gd name="T9" fmla="*/ 237888 h 698"/>
                  <a:gd name="T10" fmla="*/ 185064 w 698"/>
                  <a:gd name="T11" fmla="*/ 237888 h 698"/>
                  <a:gd name="T12" fmla="*/ 23717 w 698"/>
                  <a:gd name="T13" fmla="*/ 76901 h 698"/>
                  <a:gd name="T14" fmla="*/ 23717 w 698"/>
                  <a:gd name="T15" fmla="*/ 76901 h 698"/>
                  <a:gd name="T16" fmla="*/ 0 w 698"/>
                  <a:gd name="T17" fmla="*/ 26951 h 698"/>
                  <a:gd name="T18" fmla="*/ 0 w 698"/>
                  <a:gd name="T19" fmla="*/ 26951 h 698"/>
                  <a:gd name="T20" fmla="*/ 26592 w 698"/>
                  <a:gd name="T21" fmla="*/ 719 h 698"/>
                  <a:gd name="T22" fmla="*/ 26592 w 698"/>
                  <a:gd name="T23" fmla="*/ 719 h 698"/>
                  <a:gd name="T24" fmla="*/ 76182 w 698"/>
                  <a:gd name="T25" fmla="*/ 24076 h 698"/>
                  <a:gd name="T26" fmla="*/ 237529 w 698"/>
                  <a:gd name="T27" fmla="*/ 185064 h 69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98" h="698">
                    <a:moveTo>
                      <a:pt x="661" y="515"/>
                    </a:moveTo>
                    <a:lnTo>
                      <a:pt x="661" y="515"/>
                    </a:lnTo>
                    <a:cubicBezTo>
                      <a:pt x="697" y="551"/>
                      <a:pt x="697" y="608"/>
                      <a:pt x="661" y="644"/>
                    </a:cubicBezTo>
                    <a:lnTo>
                      <a:pt x="642" y="662"/>
                    </a:lnTo>
                    <a:cubicBezTo>
                      <a:pt x="608" y="697"/>
                      <a:pt x="550" y="697"/>
                      <a:pt x="515" y="662"/>
                    </a:cubicBezTo>
                    <a:lnTo>
                      <a:pt x="66" y="214"/>
                    </a:lnTo>
                    <a:cubicBezTo>
                      <a:pt x="31" y="178"/>
                      <a:pt x="2" y="116"/>
                      <a:pt x="0" y="75"/>
                    </a:cubicBezTo>
                    <a:cubicBezTo>
                      <a:pt x="0" y="34"/>
                      <a:pt x="33" y="0"/>
                      <a:pt x="74" y="2"/>
                    </a:cubicBezTo>
                    <a:cubicBezTo>
                      <a:pt x="115" y="2"/>
                      <a:pt x="177" y="32"/>
                      <a:pt x="212" y="67"/>
                    </a:cubicBezTo>
                    <a:lnTo>
                      <a:pt x="661" y="51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7" name="Freeform 14">
                <a:extLst>
                  <a:ext uri="{FF2B5EF4-FFF2-40B4-BE49-F238E27FC236}">
                    <a16:creationId xmlns:a16="http://schemas.microsoft.com/office/drawing/2014/main" id="{076971A0-41A2-8C41-B2A9-4E6688A58590}"/>
                  </a:ext>
                </a:extLst>
              </p:cNvPr>
              <p:cNvSpPr>
                <a:spLocks noChangeArrowheads="1"/>
              </p:cNvSpPr>
              <p:nvPr/>
            </p:nvSpPr>
            <p:spPr bwMode="auto">
              <a:xfrm>
                <a:off x="2889250" y="4049713"/>
                <a:ext cx="349250" cy="349250"/>
              </a:xfrm>
              <a:custGeom>
                <a:avLst/>
                <a:gdLst>
                  <a:gd name="T0" fmla="*/ 52154 w 971"/>
                  <a:gd name="T1" fmla="*/ 334518 h 972"/>
                  <a:gd name="T2" fmla="*/ 52154 w 971"/>
                  <a:gd name="T3" fmla="*/ 334518 h 972"/>
                  <a:gd name="T4" fmla="*/ 10071 w 971"/>
                  <a:gd name="T5" fmla="*/ 338471 h 972"/>
                  <a:gd name="T6" fmla="*/ 10071 w 971"/>
                  <a:gd name="T7" fmla="*/ 338471 h 972"/>
                  <a:gd name="T8" fmla="*/ 14387 w 971"/>
                  <a:gd name="T9" fmla="*/ 296431 h 972"/>
                  <a:gd name="T10" fmla="*/ 287745 w 971"/>
                  <a:gd name="T11" fmla="*/ 23715 h 972"/>
                  <a:gd name="T12" fmla="*/ 287745 w 971"/>
                  <a:gd name="T13" fmla="*/ 23715 h 972"/>
                  <a:gd name="T14" fmla="*/ 329827 w 971"/>
                  <a:gd name="T15" fmla="*/ 359 h 972"/>
                  <a:gd name="T16" fmla="*/ 329827 w 971"/>
                  <a:gd name="T17" fmla="*/ 359 h 972"/>
                  <a:gd name="T18" fmla="*/ 348890 w 971"/>
                  <a:gd name="T19" fmla="*/ 19403 h 972"/>
                  <a:gd name="T20" fmla="*/ 348890 w 971"/>
                  <a:gd name="T21" fmla="*/ 19403 h 972"/>
                  <a:gd name="T22" fmla="*/ 325511 w 971"/>
                  <a:gd name="T23" fmla="*/ 61801 h 972"/>
                  <a:gd name="T24" fmla="*/ 52154 w 971"/>
                  <a:gd name="T25" fmla="*/ 334518 h 97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71" h="972">
                    <a:moveTo>
                      <a:pt x="145" y="931"/>
                    </a:moveTo>
                    <a:lnTo>
                      <a:pt x="145" y="931"/>
                    </a:lnTo>
                    <a:cubicBezTo>
                      <a:pt x="110" y="966"/>
                      <a:pt x="58" y="971"/>
                      <a:pt x="28" y="942"/>
                    </a:cubicBezTo>
                    <a:cubicBezTo>
                      <a:pt x="0" y="913"/>
                      <a:pt x="4" y="861"/>
                      <a:pt x="40" y="825"/>
                    </a:cubicBezTo>
                    <a:lnTo>
                      <a:pt x="800" y="66"/>
                    </a:lnTo>
                    <a:cubicBezTo>
                      <a:pt x="834" y="31"/>
                      <a:pt x="888" y="1"/>
                      <a:pt x="917" y="1"/>
                    </a:cubicBezTo>
                    <a:cubicBezTo>
                      <a:pt x="947" y="0"/>
                      <a:pt x="970" y="24"/>
                      <a:pt x="970" y="54"/>
                    </a:cubicBezTo>
                    <a:cubicBezTo>
                      <a:pt x="969" y="84"/>
                      <a:pt x="940" y="136"/>
                      <a:pt x="905" y="172"/>
                    </a:cubicBezTo>
                    <a:lnTo>
                      <a:pt x="145" y="93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34" name="Group 4">
              <a:extLst>
                <a:ext uri="{FF2B5EF4-FFF2-40B4-BE49-F238E27FC236}">
                  <a16:creationId xmlns:a16="http://schemas.microsoft.com/office/drawing/2014/main" id="{ACFE0215-C4B5-044F-B5B1-B712A198A855}"/>
                </a:ext>
              </a:extLst>
            </p:cNvPr>
            <p:cNvGrpSpPr>
              <a:grpSpLocks/>
            </p:cNvGrpSpPr>
            <p:nvPr/>
          </p:nvGrpSpPr>
          <p:grpSpPr bwMode="auto">
            <a:xfrm>
              <a:off x="1741798" y="5616590"/>
              <a:ext cx="2250956" cy="1241410"/>
              <a:chOff x="5265738" y="5084763"/>
              <a:chExt cx="2481262" cy="1368425"/>
            </a:xfrm>
            <a:solidFill>
              <a:schemeClr val="accent4">
                <a:lumMod val="75000"/>
              </a:schemeClr>
            </a:solidFill>
          </p:grpSpPr>
          <p:sp>
            <p:nvSpPr>
              <p:cNvPr id="174" name="Freeform 20">
                <a:extLst>
                  <a:ext uri="{FF2B5EF4-FFF2-40B4-BE49-F238E27FC236}">
                    <a16:creationId xmlns:a16="http://schemas.microsoft.com/office/drawing/2014/main" id="{12CB2CD0-47F2-6F40-A2A0-547E18219581}"/>
                  </a:ext>
                </a:extLst>
              </p:cNvPr>
              <p:cNvSpPr>
                <a:spLocks noChangeArrowheads="1"/>
              </p:cNvSpPr>
              <p:nvPr/>
            </p:nvSpPr>
            <p:spPr bwMode="auto">
              <a:xfrm>
                <a:off x="7173913" y="5557838"/>
                <a:ext cx="180975" cy="180975"/>
              </a:xfrm>
              <a:custGeom>
                <a:avLst/>
                <a:gdLst>
                  <a:gd name="T0" fmla="*/ 180614 w 502"/>
                  <a:gd name="T1" fmla="*/ 90307 h 501"/>
                  <a:gd name="T2" fmla="*/ 180614 w 502"/>
                  <a:gd name="T3" fmla="*/ 90307 h 501"/>
                  <a:gd name="T4" fmla="*/ 90488 w 502"/>
                  <a:gd name="T5" fmla="*/ 180614 h 501"/>
                  <a:gd name="T6" fmla="*/ 90488 w 502"/>
                  <a:gd name="T7" fmla="*/ 180614 h 501"/>
                  <a:gd name="T8" fmla="*/ 0 w 502"/>
                  <a:gd name="T9" fmla="*/ 90307 h 501"/>
                  <a:gd name="T10" fmla="*/ 0 w 502"/>
                  <a:gd name="T11" fmla="*/ 90307 h 501"/>
                  <a:gd name="T12" fmla="*/ 90488 w 502"/>
                  <a:gd name="T13" fmla="*/ 0 h 501"/>
                  <a:gd name="T14" fmla="*/ 90488 w 502"/>
                  <a:gd name="T15" fmla="*/ 0 h 501"/>
                  <a:gd name="T16" fmla="*/ 180614 w 502"/>
                  <a:gd name="T17" fmla="*/ 90307 h 50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02" h="501">
                    <a:moveTo>
                      <a:pt x="501" y="250"/>
                    </a:moveTo>
                    <a:lnTo>
                      <a:pt x="501" y="250"/>
                    </a:lnTo>
                    <a:cubicBezTo>
                      <a:pt x="501" y="388"/>
                      <a:pt x="389" y="500"/>
                      <a:pt x="251" y="500"/>
                    </a:cubicBezTo>
                    <a:cubicBezTo>
                      <a:pt x="112" y="500"/>
                      <a:pt x="0" y="388"/>
                      <a:pt x="0" y="250"/>
                    </a:cubicBezTo>
                    <a:cubicBezTo>
                      <a:pt x="0" y="111"/>
                      <a:pt x="112" y="0"/>
                      <a:pt x="251" y="0"/>
                    </a:cubicBezTo>
                    <a:cubicBezTo>
                      <a:pt x="389" y="0"/>
                      <a:pt x="501" y="111"/>
                      <a:pt x="501" y="25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5" name="Freeform 25">
                <a:extLst>
                  <a:ext uri="{FF2B5EF4-FFF2-40B4-BE49-F238E27FC236}">
                    <a16:creationId xmlns:a16="http://schemas.microsoft.com/office/drawing/2014/main" id="{C3CC11D2-253C-C64D-8869-1F9B26C74087}"/>
                  </a:ext>
                </a:extLst>
              </p:cNvPr>
              <p:cNvSpPr>
                <a:spLocks noChangeArrowheads="1"/>
              </p:cNvSpPr>
              <p:nvPr/>
            </p:nvSpPr>
            <p:spPr bwMode="auto">
              <a:xfrm>
                <a:off x="5627688" y="5230813"/>
                <a:ext cx="180975" cy="180975"/>
              </a:xfrm>
              <a:custGeom>
                <a:avLst/>
                <a:gdLst>
                  <a:gd name="T0" fmla="*/ 0 w 501"/>
                  <a:gd name="T1" fmla="*/ 180614 h 501"/>
                  <a:gd name="T2" fmla="*/ 180614 w 501"/>
                  <a:gd name="T3" fmla="*/ 0 h 501"/>
                  <a:gd name="T4" fmla="*/ 0 w 501"/>
                  <a:gd name="T5" fmla="*/ 0 h 501"/>
                  <a:gd name="T6" fmla="*/ 0 w 501"/>
                  <a:gd name="T7" fmla="*/ 180614 h 5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1" h="501">
                    <a:moveTo>
                      <a:pt x="0" y="500"/>
                    </a:moveTo>
                    <a:lnTo>
                      <a:pt x="500" y="0"/>
                    </a:lnTo>
                    <a:lnTo>
                      <a:pt x="0" y="0"/>
                    </a:lnTo>
                    <a:lnTo>
                      <a:pt x="0" y="50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6" name="Freeform 26">
                <a:extLst>
                  <a:ext uri="{FF2B5EF4-FFF2-40B4-BE49-F238E27FC236}">
                    <a16:creationId xmlns:a16="http://schemas.microsoft.com/office/drawing/2014/main" id="{328C4521-31CF-D24B-9CCD-02E1F84D9087}"/>
                  </a:ext>
                </a:extLst>
              </p:cNvPr>
              <p:cNvSpPr>
                <a:spLocks noChangeArrowheads="1"/>
              </p:cNvSpPr>
              <p:nvPr/>
            </p:nvSpPr>
            <p:spPr bwMode="auto">
              <a:xfrm>
                <a:off x="5627688" y="5884863"/>
                <a:ext cx="180975" cy="180975"/>
              </a:xfrm>
              <a:custGeom>
                <a:avLst/>
                <a:gdLst>
                  <a:gd name="T0" fmla="*/ 180614 w 501"/>
                  <a:gd name="T1" fmla="*/ 180614 h 502"/>
                  <a:gd name="T2" fmla="*/ 0 w 501"/>
                  <a:gd name="T3" fmla="*/ 0 h 502"/>
                  <a:gd name="T4" fmla="*/ 0 w 501"/>
                  <a:gd name="T5" fmla="*/ 180614 h 502"/>
                  <a:gd name="T6" fmla="*/ 180614 w 501"/>
                  <a:gd name="T7" fmla="*/ 180614 h 5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1" h="502">
                    <a:moveTo>
                      <a:pt x="500" y="501"/>
                    </a:moveTo>
                    <a:lnTo>
                      <a:pt x="0" y="0"/>
                    </a:lnTo>
                    <a:lnTo>
                      <a:pt x="0" y="501"/>
                    </a:lnTo>
                    <a:lnTo>
                      <a:pt x="500" y="50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7" name="Freeform 27">
                <a:extLst>
                  <a:ext uri="{FF2B5EF4-FFF2-40B4-BE49-F238E27FC236}">
                    <a16:creationId xmlns:a16="http://schemas.microsoft.com/office/drawing/2014/main" id="{CE817CAB-F295-A54C-9D69-6A5352168E80}"/>
                  </a:ext>
                </a:extLst>
              </p:cNvPr>
              <p:cNvSpPr>
                <a:spLocks noChangeArrowheads="1"/>
              </p:cNvSpPr>
              <p:nvPr/>
            </p:nvSpPr>
            <p:spPr bwMode="auto">
              <a:xfrm>
                <a:off x="7432675" y="5884863"/>
                <a:ext cx="180975" cy="180975"/>
              </a:xfrm>
              <a:custGeom>
                <a:avLst/>
                <a:gdLst>
                  <a:gd name="T0" fmla="*/ 180614 w 502"/>
                  <a:gd name="T1" fmla="*/ 0 h 502"/>
                  <a:gd name="T2" fmla="*/ 0 w 502"/>
                  <a:gd name="T3" fmla="*/ 180614 h 502"/>
                  <a:gd name="T4" fmla="*/ 180614 w 502"/>
                  <a:gd name="T5" fmla="*/ 180614 h 502"/>
                  <a:gd name="T6" fmla="*/ 180614 w 502"/>
                  <a:gd name="T7" fmla="*/ 0 h 5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 h="502">
                    <a:moveTo>
                      <a:pt x="501" y="0"/>
                    </a:moveTo>
                    <a:lnTo>
                      <a:pt x="0" y="501"/>
                    </a:lnTo>
                    <a:lnTo>
                      <a:pt x="501" y="501"/>
                    </a:lnTo>
                    <a:lnTo>
                      <a:pt x="50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8" name="Freeform 15">
                <a:extLst>
                  <a:ext uri="{FF2B5EF4-FFF2-40B4-BE49-F238E27FC236}">
                    <a16:creationId xmlns:a16="http://schemas.microsoft.com/office/drawing/2014/main" id="{CE7C93C8-4859-9E4D-9DED-9432423ECC43}"/>
                  </a:ext>
                </a:extLst>
              </p:cNvPr>
              <p:cNvSpPr>
                <a:spLocks noChangeArrowheads="1"/>
              </p:cNvSpPr>
              <p:nvPr/>
            </p:nvSpPr>
            <p:spPr bwMode="auto">
              <a:xfrm>
                <a:off x="5265738" y="5329238"/>
                <a:ext cx="2252662" cy="1123950"/>
              </a:xfrm>
              <a:custGeom>
                <a:avLst/>
                <a:gdLst>
                  <a:gd name="T0" fmla="*/ 2219905 w 6258"/>
                  <a:gd name="T1" fmla="*/ 1123590 h 3124"/>
                  <a:gd name="T2" fmla="*/ 64794 w 6258"/>
                  <a:gd name="T3" fmla="*/ 1123590 h 3124"/>
                  <a:gd name="T4" fmla="*/ 64794 w 6258"/>
                  <a:gd name="T5" fmla="*/ 1123590 h 3124"/>
                  <a:gd name="T6" fmla="*/ 0 w 6258"/>
                  <a:gd name="T7" fmla="*/ 1058470 h 3124"/>
                  <a:gd name="T8" fmla="*/ 0 w 6258"/>
                  <a:gd name="T9" fmla="*/ 32380 h 3124"/>
                  <a:gd name="T10" fmla="*/ 0 w 6258"/>
                  <a:gd name="T11" fmla="*/ 32380 h 3124"/>
                  <a:gd name="T12" fmla="*/ 32397 w 6258"/>
                  <a:gd name="T13" fmla="*/ 0 h 3124"/>
                  <a:gd name="T14" fmla="*/ 32397 w 6258"/>
                  <a:gd name="T15" fmla="*/ 0 h 3124"/>
                  <a:gd name="T16" fmla="*/ 64794 w 6258"/>
                  <a:gd name="T17" fmla="*/ 32380 h 3124"/>
                  <a:gd name="T18" fmla="*/ 64794 w 6258"/>
                  <a:gd name="T19" fmla="*/ 1058470 h 3124"/>
                  <a:gd name="T20" fmla="*/ 2219905 w 6258"/>
                  <a:gd name="T21" fmla="*/ 1058470 h 3124"/>
                  <a:gd name="T22" fmla="*/ 2219905 w 6258"/>
                  <a:gd name="T23" fmla="*/ 1058470 h 3124"/>
                  <a:gd name="T24" fmla="*/ 2252302 w 6258"/>
                  <a:gd name="T25" fmla="*/ 1090850 h 3124"/>
                  <a:gd name="T26" fmla="*/ 2252302 w 6258"/>
                  <a:gd name="T27" fmla="*/ 1090850 h 3124"/>
                  <a:gd name="T28" fmla="*/ 2219905 w 6258"/>
                  <a:gd name="T29" fmla="*/ 1123590 h 31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258" h="3124">
                    <a:moveTo>
                      <a:pt x="6167" y="3123"/>
                    </a:moveTo>
                    <a:lnTo>
                      <a:pt x="180" y="3123"/>
                    </a:lnTo>
                    <a:cubicBezTo>
                      <a:pt x="81" y="3123"/>
                      <a:pt x="0" y="3042"/>
                      <a:pt x="0" y="2942"/>
                    </a:cubicBezTo>
                    <a:lnTo>
                      <a:pt x="0" y="90"/>
                    </a:lnTo>
                    <a:cubicBezTo>
                      <a:pt x="0" y="40"/>
                      <a:pt x="40" y="0"/>
                      <a:pt x="90" y="0"/>
                    </a:cubicBezTo>
                    <a:cubicBezTo>
                      <a:pt x="140" y="0"/>
                      <a:pt x="180" y="40"/>
                      <a:pt x="180" y="90"/>
                    </a:cubicBezTo>
                    <a:lnTo>
                      <a:pt x="180" y="2942"/>
                    </a:lnTo>
                    <a:lnTo>
                      <a:pt x="6167" y="2942"/>
                    </a:lnTo>
                    <a:cubicBezTo>
                      <a:pt x="6217" y="2942"/>
                      <a:pt x="6257" y="2982"/>
                      <a:pt x="6257" y="3032"/>
                    </a:cubicBezTo>
                    <a:cubicBezTo>
                      <a:pt x="6257" y="3082"/>
                      <a:pt x="6217" y="3123"/>
                      <a:pt x="6167" y="312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9" name="Freeform 16">
                <a:extLst>
                  <a:ext uri="{FF2B5EF4-FFF2-40B4-BE49-F238E27FC236}">
                    <a16:creationId xmlns:a16="http://schemas.microsoft.com/office/drawing/2014/main" id="{51BC20E1-8FE2-D541-AC4F-331BA0C6118B}"/>
                  </a:ext>
                </a:extLst>
              </p:cNvPr>
              <p:cNvSpPr>
                <a:spLocks noChangeArrowheads="1"/>
              </p:cNvSpPr>
              <p:nvPr/>
            </p:nvSpPr>
            <p:spPr bwMode="auto">
              <a:xfrm>
                <a:off x="5380038" y="5214938"/>
                <a:ext cx="2254250" cy="1123950"/>
              </a:xfrm>
              <a:custGeom>
                <a:avLst/>
                <a:gdLst>
                  <a:gd name="T0" fmla="*/ 2221120 w 6260"/>
                  <a:gd name="T1" fmla="*/ 1123590 h 3124"/>
                  <a:gd name="T2" fmla="*/ 65179 w 6260"/>
                  <a:gd name="T3" fmla="*/ 1123590 h 3124"/>
                  <a:gd name="T4" fmla="*/ 65179 w 6260"/>
                  <a:gd name="T5" fmla="*/ 1123590 h 3124"/>
                  <a:gd name="T6" fmla="*/ 0 w 6260"/>
                  <a:gd name="T7" fmla="*/ 1058470 h 3124"/>
                  <a:gd name="T8" fmla="*/ 0 w 6260"/>
                  <a:gd name="T9" fmla="*/ 32740 h 3124"/>
                  <a:gd name="T10" fmla="*/ 0 w 6260"/>
                  <a:gd name="T11" fmla="*/ 32740 h 3124"/>
                  <a:gd name="T12" fmla="*/ 32769 w 6260"/>
                  <a:gd name="T13" fmla="*/ 0 h 3124"/>
                  <a:gd name="T14" fmla="*/ 32769 w 6260"/>
                  <a:gd name="T15" fmla="*/ 0 h 3124"/>
                  <a:gd name="T16" fmla="*/ 65179 w 6260"/>
                  <a:gd name="T17" fmla="*/ 32740 h 3124"/>
                  <a:gd name="T18" fmla="*/ 65179 w 6260"/>
                  <a:gd name="T19" fmla="*/ 1058470 h 3124"/>
                  <a:gd name="T20" fmla="*/ 2221120 w 6260"/>
                  <a:gd name="T21" fmla="*/ 1058470 h 3124"/>
                  <a:gd name="T22" fmla="*/ 2221120 w 6260"/>
                  <a:gd name="T23" fmla="*/ 1058470 h 3124"/>
                  <a:gd name="T24" fmla="*/ 2253890 w 6260"/>
                  <a:gd name="T25" fmla="*/ 1091210 h 3124"/>
                  <a:gd name="T26" fmla="*/ 2253890 w 6260"/>
                  <a:gd name="T27" fmla="*/ 1091210 h 3124"/>
                  <a:gd name="T28" fmla="*/ 2221120 w 6260"/>
                  <a:gd name="T29" fmla="*/ 1123590 h 31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260" h="3124">
                    <a:moveTo>
                      <a:pt x="6168" y="3123"/>
                    </a:moveTo>
                    <a:lnTo>
                      <a:pt x="181" y="3123"/>
                    </a:lnTo>
                    <a:cubicBezTo>
                      <a:pt x="81" y="3123"/>
                      <a:pt x="0" y="3042"/>
                      <a:pt x="0" y="2942"/>
                    </a:cubicBezTo>
                    <a:lnTo>
                      <a:pt x="0" y="91"/>
                    </a:lnTo>
                    <a:cubicBezTo>
                      <a:pt x="0" y="41"/>
                      <a:pt x="41" y="0"/>
                      <a:pt x="91" y="0"/>
                    </a:cubicBezTo>
                    <a:cubicBezTo>
                      <a:pt x="141" y="0"/>
                      <a:pt x="181" y="41"/>
                      <a:pt x="181" y="91"/>
                    </a:cubicBezTo>
                    <a:lnTo>
                      <a:pt x="181" y="2942"/>
                    </a:lnTo>
                    <a:lnTo>
                      <a:pt x="6168" y="2942"/>
                    </a:lnTo>
                    <a:cubicBezTo>
                      <a:pt x="6218" y="2942"/>
                      <a:pt x="6259" y="2983"/>
                      <a:pt x="6259" y="3033"/>
                    </a:cubicBezTo>
                    <a:cubicBezTo>
                      <a:pt x="6259" y="3083"/>
                      <a:pt x="6218" y="3123"/>
                      <a:pt x="6168" y="312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0" name="Freeform 17">
                <a:extLst>
                  <a:ext uri="{FF2B5EF4-FFF2-40B4-BE49-F238E27FC236}">
                    <a16:creationId xmlns:a16="http://schemas.microsoft.com/office/drawing/2014/main" id="{F5FCF497-3822-8D47-8BB1-025EBC9E251B}"/>
                  </a:ext>
                </a:extLst>
              </p:cNvPr>
              <p:cNvSpPr>
                <a:spLocks noChangeArrowheads="1"/>
              </p:cNvSpPr>
              <p:nvPr/>
            </p:nvSpPr>
            <p:spPr bwMode="auto">
              <a:xfrm>
                <a:off x="5594350" y="5195888"/>
                <a:ext cx="2051050" cy="903287"/>
              </a:xfrm>
              <a:custGeom>
                <a:avLst/>
                <a:gdLst>
                  <a:gd name="T0" fmla="*/ 65141 w 5699"/>
                  <a:gd name="T1" fmla="*/ 65215 h 2507"/>
                  <a:gd name="T2" fmla="*/ 65141 w 5699"/>
                  <a:gd name="T3" fmla="*/ 837711 h 2507"/>
                  <a:gd name="T4" fmla="*/ 1985549 w 5699"/>
                  <a:gd name="T5" fmla="*/ 837711 h 2507"/>
                  <a:gd name="T6" fmla="*/ 1985549 w 5699"/>
                  <a:gd name="T7" fmla="*/ 65215 h 2507"/>
                  <a:gd name="T8" fmla="*/ 65141 w 5699"/>
                  <a:gd name="T9" fmla="*/ 65215 h 2507"/>
                  <a:gd name="T10" fmla="*/ 1985549 w 5699"/>
                  <a:gd name="T11" fmla="*/ 837711 h 2507"/>
                  <a:gd name="T12" fmla="*/ 1985549 w 5699"/>
                  <a:gd name="T13" fmla="*/ 870499 h 2507"/>
                  <a:gd name="T14" fmla="*/ 1985549 w 5699"/>
                  <a:gd name="T15" fmla="*/ 837711 h 2507"/>
                  <a:gd name="T16" fmla="*/ 1985549 w 5699"/>
                  <a:gd name="T17" fmla="*/ 902927 h 2507"/>
                  <a:gd name="T18" fmla="*/ 65141 w 5699"/>
                  <a:gd name="T19" fmla="*/ 902927 h 2507"/>
                  <a:gd name="T20" fmla="*/ 65141 w 5699"/>
                  <a:gd name="T21" fmla="*/ 902927 h 2507"/>
                  <a:gd name="T22" fmla="*/ 0 w 5699"/>
                  <a:gd name="T23" fmla="*/ 837711 h 2507"/>
                  <a:gd name="T24" fmla="*/ 0 w 5699"/>
                  <a:gd name="T25" fmla="*/ 65215 h 2507"/>
                  <a:gd name="T26" fmla="*/ 0 w 5699"/>
                  <a:gd name="T27" fmla="*/ 65215 h 2507"/>
                  <a:gd name="T28" fmla="*/ 65141 w 5699"/>
                  <a:gd name="T29" fmla="*/ 0 h 2507"/>
                  <a:gd name="T30" fmla="*/ 1985549 w 5699"/>
                  <a:gd name="T31" fmla="*/ 0 h 2507"/>
                  <a:gd name="T32" fmla="*/ 1985549 w 5699"/>
                  <a:gd name="T33" fmla="*/ 0 h 2507"/>
                  <a:gd name="T34" fmla="*/ 2050690 w 5699"/>
                  <a:gd name="T35" fmla="*/ 65215 h 2507"/>
                  <a:gd name="T36" fmla="*/ 2050690 w 5699"/>
                  <a:gd name="T37" fmla="*/ 837711 h 2507"/>
                  <a:gd name="T38" fmla="*/ 2050690 w 5699"/>
                  <a:gd name="T39" fmla="*/ 837711 h 2507"/>
                  <a:gd name="T40" fmla="*/ 1985549 w 5699"/>
                  <a:gd name="T41" fmla="*/ 902927 h 250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699" h="2507">
                    <a:moveTo>
                      <a:pt x="181" y="181"/>
                    </a:moveTo>
                    <a:lnTo>
                      <a:pt x="181" y="2325"/>
                    </a:lnTo>
                    <a:lnTo>
                      <a:pt x="5517" y="2325"/>
                    </a:lnTo>
                    <a:lnTo>
                      <a:pt x="5517" y="181"/>
                    </a:lnTo>
                    <a:lnTo>
                      <a:pt x="181" y="181"/>
                    </a:lnTo>
                    <a:close/>
                    <a:moveTo>
                      <a:pt x="5517" y="2325"/>
                    </a:moveTo>
                    <a:lnTo>
                      <a:pt x="5517" y="2416"/>
                    </a:lnTo>
                    <a:lnTo>
                      <a:pt x="5517" y="2325"/>
                    </a:lnTo>
                    <a:close/>
                    <a:moveTo>
                      <a:pt x="5517" y="2506"/>
                    </a:moveTo>
                    <a:lnTo>
                      <a:pt x="181" y="2506"/>
                    </a:lnTo>
                    <a:cubicBezTo>
                      <a:pt x="81" y="2506"/>
                      <a:pt x="0" y="2425"/>
                      <a:pt x="0" y="2325"/>
                    </a:cubicBezTo>
                    <a:lnTo>
                      <a:pt x="0" y="181"/>
                    </a:lnTo>
                    <a:cubicBezTo>
                      <a:pt x="0" y="81"/>
                      <a:pt x="81" y="0"/>
                      <a:pt x="181" y="0"/>
                    </a:cubicBezTo>
                    <a:lnTo>
                      <a:pt x="5517" y="0"/>
                    </a:lnTo>
                    <a:cubicBezTo>
                      <a:pt x="5617" y="0"/>
                      <a:pt x="5698" y="81"/>
                      <a:pt x="5698" y="181"/>
                    </a:cubicBezTo>
                    <a:lnTo>
                      <a:pt x="5698" y="2325"/>
                    </a:lnTo>
                    <a:cubicBezTo>
                      <a:pt x="5698" y="2425"/>
                      <a:pt x="5617" y="2506"/>
                      <a:pt x="5517" y="25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1" name="Freeform 18">
                <a:extLst>
                  <a:ext uri="{FF2B5EF4-FFF2-40B4-BE49-F238E27FC236}">
                    <a16:creationId xmlns:a16="http://schemas.microsoft.com/office/drawing/2014/main" id="{3A8677AF-4F77-834F-AC38-E9DEE2580AF7}"/>
                  </a:ext>
                </a:extLst>
              </p:cNvPr>
              <p:cNvSpPr>
                <a:spLocks noChangeArrowheads="1"/>
              </p:cNvSpPr>
              <p:nvPr/>
            </p:nvSpPr>
            <p:spPr bwMode="auto">
              <a:xfrm>
                <a:off x="5494338" y="5084763"/>
                <a:ext cx="2252662" cy="1123950"/>
              </a:xfrm>
              <a:custGeom>
                <a:avLst/>
                <a:gdLst>
                  <a:gd name="T0" fmla="*/ 65143 w 6259"/>
                  <a:gd name="T1" fmla="*/ 64781 h 3123"/>
                  <a:gd name="T2" fmla="*/ 65143 w 6259"/>
                  <a:gd name="T3" fmla="*/ 1058809 h 3123"/>
                  <a:gd name="T4" fmla="*/ 2187519 w 6259"/>
                  <a:gd name="T5" fmla="*/ 1058809 h 3123"/>
                  <a:gd name="T6" fmla="*/ 2187519 w 6259"/>
                  <a:gd name="T7" fmla="*/ 64781 h 3123"/>
                  <a:gd name="T8" fmla="*/ 65143 w 6259"/>
                  <a:gd name="T9" fmla="*/ 64781 h 3123"/>
                  <a:gd name="T10" fmla="*/ 2187519 w 6259"/>
                  <a:gd name="T11" fmla="*/ 1058809 h 3123"/>
                  <a:gd name="T12" fmla="*/ 2187519 w 6259"/>
                  <a:gd name="T13" fmla="*/ 1091200 h 3123"/>
                  <a:gd name="T14" fmla="*/ 2187519 w 6259"/>
                  <a:gd name="T15" fmla="*/ 1058809 h 3123"/>
                  <a:gd name="T16" fmla="*/ 2187519 w 6259"/>
                  <a:gd name="T17" fmla="*/ 1123590 h 3123"/>
                  <a:gd name="T18" fmla="*/ 65143 w 6259"/>
                  <a:gd name="T19" fmla="*/ 1123590 h 3123"/>
                  <a:gd name="T20" fmla="*/ 65143 w 6259"/>
                  <a:gd name="T21" fmla="*/ 1123590 h 3123"/>
                  <a:gd name="T22" fmla="*/ 0 w 6259"/>
                  <a:gd name="T23" fmla="*/ 1058809 h 3123"/>
                  <a:gd name="T24" fmla="*/ 0 w 6259"/>
                  <a:gd name="T25" fmla="*/ 64781 h 3123"/>
                  <a:gd name="T26" fmla="*/ 0 w 6259"/>
                  <a:gd name="T27" fmla="*/ 64781 h 3123"/>
                  <a:gd name="T28" fmla="*/ 65143 w 6259"/>
                  <a:gd name="T29" fmla="*/ 0 h 3123"/>
                  <a:gd name="T30" fmla="*/ 2187519 w 6259"/>
                  <a:gd name="T31" fmla="*/ 0 h 3123"/>
                  <a:gd name="T32" fmla="*/ 2187519 w 6259"/>
                  <a:gd name="T33" fmla="*/ 0 h 3123"/>
                  <a:gd name="T34" fmla="*/ 2252302 w 6259"/>
                  <a:gd name="T35" fmla="*/ 64781 h 3123"/>
                  <a:gd name="T36" fmla="*/ 2252302 w 6259"/>
                  <a:gd name="T37" fmla="*/ 1058809 h 3123"/>
                  <a:gd name="T38" fmla="*/ 2252302 w 6259"/>
                  <a:gd name="T39" fmla="*/ 1058809 h 3123"/>
                  <a:gd name="T40" fmla="*/ 2187519 w 6259"/>
                  <a:gd name="T41" fmla="*/ 1123590 h 312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259" h="3123">
                    <a:moveTo>
                      <a:pt x="181" y="180"/>
                    </a:moveTo>
                    <a:lnTo>
                      <a:pt x="181" y="2942"/>
                    </a:lnTo>
                    <a:lnTo>
                      <a:pt x="6078" y="2942"/>
                    </a:lnTo>
                    <a:lnTo>
                      <a:pt x="6078" y="180"/>
                    </a:lnTo>
                    <a:lnTo>
                      <a:pt x="181" y="180"/>
                    </a:lnTo>
                    <a:close/>
                    <a:moveTo>
                      <a:pt x="6078" y="2942"/>
                    </a:moveTo>
                    <a:lnTo>
                      <a:pt x="6078" y="3032"/>
                    </a:lnTo>
                    <a:lnTo>
                      <a:pt x="6078" y="2942"/>
                    </a:lnTo>
                    <a:close/>
                    <a:moveTo>
                      <a:pt x="6078" y="3122"/>
                    </a:moveTo>
                    <a:lnTo>
                      <a:pt x="181" y="3122"/>
                    </a:lnTo>
                    <a:cubicBezTo>
                      <a:pt x="81" y="3122"/>
                      <a:pt x="0" y="3041"/>
                      <a:pt x="0" y="2942"/>
                    </a:cubicBezTo>
                    <a:lnTo>
                      <a:pt x="0" y="180"/>
                    </a:lnTo>
                    <a:cubicBezTo>
                      <a:pt x="0" y="81"/>
                      <a:pt x="81" y="0"/>
                      <a:pt x="181" y="0"/>
                    </a:cubicBezTo>
                    <a:lnTo>
                      <a:pt x="6078" y="0"/>
                    </a:lnTo>
                    <a:cubicBezTo>
                      <a:pt x="6177" y="0"/>
                      <a:pt x="6258" y="81"/>
                      <a:pt x="6258" y="180"/>
                    </a:cubicBezTo>
                    <a:lnTo>
                      <a:pt x="6258" y="2942"/>
                    </a:lnTo>
                    <a:cubicBezTo>
                      <a:pt x="6258" y="3041"/>
                      <a:pt x="6177" y="3122"/>
                      <a:pt x="6078" y="312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2" name="Freeform 19">
                <a:extLst>
                  <a:ext uri="{FF2B5EF4-FFF2-40B4-BE49-F238E27FC236}">
                    <a16:creationId xmlns:a16="http://schemas.microsoft.com/office/drawing/2014/main" id="{AFC6BBEA-7D6F-D640-96FA-C55D95126FFC}"/>
                  </a:ext>
                </a:extLst>
              </p:cNvPr>
              <p:cNvSpPr>
                <a:spLocks noChangeArrowheads="1"/>
              </p:cNvSpPr>
              <p:nvPr/>
            </p:nvSpPr>
            <p:spPr bwMode="auto">
              <a:xfrm>
                <a:off x="6300788" y="5273675"/>
                <a:ext cx="639762" cy="747713"/>
              </a:xfrm>
              <a:custGeom>
                <a:avLst/>
                <a:gdLst>
                  <a:gd name="T0" fmla="*/ 319521 w 1778"/>
                  <a:gd name="T1" fmla="*/ 65159 h 2077"/>
                  <a:gd name="T2" fmla="*/ 319521 w 1778"/>
                  <a:gd name="T3" fmla="*/ 65159 h 2077"/>
                  <a:gd name="T4" fmla="*/ 64768 w 1778"/>
                  <a:gd name="T5" fmla="*/ 373677 h 2077"/>
                  <a:gd name="T6" fmla="*/ 64768 w 1778"/>
                  <a:gd name="T7" fmla="*/ 373677 h 2077"/>
                  <a:gd name="T8" fmla="*/ 319521 w 1778"/>
                  <a:gd name="T9" fmla="*/ 682194 h 2077"/>
                  <a:gd name="T10" fmla="*/ 319521 w 1778"/>
                  <a:gd name="T11" fmla="*/ 682194 h 2077"/>
                  <a:gd name="T12" fmla="*/ 574275 w 1778"/>
                  <a:gd name="T13" fmla="*/ 373677 h 2077"/>
                  <a:gd name="T14" fmla="*/ 574275 w 1778"/>
                  <a:gd name="T15" fmla="*/ 373677 h 2077"/>
                  <a:gd name="T16" fmla="*/ 319521 w 1778"/>
                  <a:gd name="T17" fmla="*/ 65159 h 2077"/>
                  <a:gd name="T18" fmla="*/ 319521 w 1778"/>
                  <a:gd name="T19" fmla="*/ 747353 h 2077"/>
                  <a:gd name="T20" fmla="*/ 319521 w 1778"/>
                  <a:gd name="T21" fmla="*/ 747353 h 2077"/>
                  <a:gd name="T22" fmla="*/ 0 w 1778"/>
                  <a:gd name="T23" fmla="*/ 373677 h 2077"/>
                  <a:gd name="T24" fmla="*/ 0 w 1778"/>
                  <a:gd name="T25" fmla="*/ 373677 h 2077"/>
                  <a:gd name="T26" fmla="*/ 319521 w 1778"/>
                  <a:gd name="T27" fmla="*/ 0 h 2077"/>
                  <a:gd name="T28" fmla="*/ 319521 w 1778"/>
                  <a:gd name="T29" fmla="*/ 0 h 2077"/>
                  <a:gd name="T30" fmla="*/ 639402 w 1778"/>
                  <a:gd name="T31" fmla="*/ 373677 h 2077"/>
                  <a:gd name="T32" fmla="*/ 639402 w 1778"/>
                  <a:gd name="T33" fmla="*/ 373677 h 2077"/>
                  <a:gd name="T34" fmla="*/ 319521 w 1778"/>
                  <a:gd name="T35" fmla="*/ 747353 h 207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778" h="2077">
                    <a:moveTo>
                      <a:pt x="888" y="181"/>
                    </a:moveTo>
                    <a:lnTo>
                      <a:pt x="888" y="181"/>
                    </a:lnTo>
                    <a:cubicBezTo>
                      <a:pt x="498" y="181"/>
                      <a:pt x="180" y="565"/>
                      <a:pt x="180" y="1038"/>
                    </a:cubicBezTo>
                    <a:cubicBezTo>
                      <a:pt x="180" y="1510"/>
                      <a:pt x="498" y="1895"/>
                      <a:pt x="888" y="1895"/>
                    </a:cubicBezTo>
                    <a:cubicBezTo>
                      <a:pt x="1279" y="1895"/>
                      <a:pt x="1596" y="1510"/>
                      <a:pt x="1596" y="1038"/>
                    </a:cubicBezTo>
                    <a:cubicBezTo>
                      <a:pt x="1596" y="565"/>
                      <a:pt x="1279" y="181"/>
                      <a:pt x="888" y="181"/>
                    </a:cubicBezTo>
                    <a:close/>
                    <a:moveTo>
                      <a:pt x="888" y="2076"/>
                    </a:moveTo>
                    <a:lnTo>
                      <a:pt x="888" y="2076"/>
                    </a:lnTo>
                    <a:cubicBezTo>
                      <a:pt x="398" y="2076"/>
                      <a:pt x="0" y="1610"/>
                      <a:pt x="0" y="1038"/>
                    </a:cubicBezTo>
                    <a:cubicBezTo>
                      <a:pt x="0" y="466"/>
                      <a:pt x="398" y="0"/>
                      <a:pt x="888" y="0"/>
                    </a:cubicBezTo>
                    <a:cubicBezTo>
                      <a:pt x="1379" y="0"/>
                      <a:pt x="1777" y="466"/>
                      <a:pt x="1777" y="1038"/>
                    </a:cubicBezTo>
                    <a:cubicBezTo>
                      <a:pt x="1777" y="1610"/>
                      <a:pt x="1379" y="2076"/>
                      <a:pt x="888" y="207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3" name="Freeform 21">
                <a:extLst>
                  <a:ext uri="{FF2B5EF4-FFF2-40B4-BE49-F238E27FC236}">
                    <a16:creationId xmlns:a16="http://schemas.microsoft.com/office/drawing/2014/main" id="{D593D49B-6A4B-A54B-978F-2E607F8AF165}"/>
                  </a:ext>
                </a:extLst>
              </p:cNvPr>
              <p:cNvSpPr>
                <a:spLocks noChangeArrowheads="1"/>
              </p:cNvSpPr>
              <p:nvPr/>
            </p:nvSpPr>
            <p:spPr bwMode="auto">
              <a:xfrm>
                <a:off x="5886450" y="5557838"/>
                <a:ext cx="180975" cy="180975"/>
              </a:xfrm>
              <a:custGeom>
                <a:avLst/>
                <a:gdLst>
                  <a:gd name="T0" fmla="*/ 180614 w 502"/>
                  <a:gd name="T1" fmla="*/ 90307 h 501"/>
                  <a:gd name="T2" fmla="*/ 180614 w 502"/>
                  <a:gd name="T3" fmla="*/ 90307 h 501"/>
                  <a:gd name="T4" fmla="*/ 90488 w 502"/>
                  <a:gd name="T5" fmla="*/ 180614 h 501"/>
                  <a:gd name="T6" fmla="*/ 90488 w 502"/>
                  <a:gd name="T7" fmla="*/ 180614 h 501"/>
                  <a:gd name="T8" fmla="*/ 0 w 502"/>
                  <a:gd name="T9" fmla="*/ 90307 h 501"/>
                  <a:gd name="T10" fmla="*/ 0 w 502"/>
                  <a:gd name="T11" fmla="*/ 90307 h 501"/>
                  <a:gd name="T12" fmla="*/ 90488 w 502"/>
                  <a:gd name="T13" fmla="*/ 0 h 501"/>
                  <a:gd name="T14" fmla="*/ 90488 w 502"/>
                  <a:gd name="T15" fmla="*/ 0 h 501"/>
                  <a:gd name="T16" fmla="*/ 180614 w 502"/>
                  <a:gd name="T17" fmla="*/ 90307 h 50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02" h="501">
                    <a:moveTo>
                      <a:pt x="501" y="250"/>
                    </a:moveTo>
                    <a:lnTo>
                      <a:pt x="501" y="250"/>
                    </a:lnTo>
                    <a:cubicBezTo>
                      <a:pt x="501" y="388"/>
                      <a:pt x="389" y="500"/>
                      <a:pt x="251" y="500"/>
                    </a:cubicBezTo>
                    <a:cubicBezTo>
                      <a:pt x="112" y="500"/>
                      <a:pt x="0" y="388"/>
                      <a:pt x="0" y="250"/>
                    </a:cubicBezTo>
                    <a:cubicBezTo>
                      <a:pt x="0" y="111"/>
                      <a:pt x="112" y="0"/>
                      <a:pt x="251" y="0"/>
                    </a:cubicBezTo>
                    <a:cubicBezTo>
                      <a:pt x="389" y="0"/>
                      <a:pt x="501" y="111"/>
                      <a:pt x="501" y="25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4" name="Freeform 22">
                <a:extLst>
                  <a:ext uri="{FF2B5EF4-FFF2-40B4-BE49-F238E27FC236}">
                    <a16:creationId xmlns:a16="http://schemas.microsoft.com/office/drawing/2014/main" id="{243830C6-97E7-F845-A761-73B4E2BE53C3}"/>
                  </a:ext>
                </a:extLst>
              </p:cNvPr>
              <p:cNvSpPr>
                <a:spLocks noChangeArrowheads="1"/>
              </p:cNvSpPr>
              <p:nvPr/>
            </p:nvSpPr>
            <p:spPr bwMode="auto">
              <a:xfrm>
                <a:off x="6350000" y="5665788"/>
                <a:ext cx="541338" cy="322262"/>
              </a:xfrm>
              <a:custGeom>
                <a:avLst/>
                <a:gdLst>
                  <a:gd name="T0" fmla="*/ 270489 w 1503"/>
                  <a:gd name="T1" fmla="*/ 0 h 895"/>
                  <a:gd name="T2" fmla="*/ 270489 w 1503"/>
                  <a:gd name="T3" fmla="*/ 0 h 895"/>
                  <a:gd name="T4" fmla="*/ 0 w 1503"/>
                  <a:gd name="T5" fmla="*/ 97219 h 895"/>
                  <a:gd name="T6" fmla="*/ 0 w 1503"/>
                  <a:gd name="T7" fmla="*/ 97219 h 895"/>
                  <a:gd name="T8" fmla="*/ 270489 w 1503"/>
                  <a:gd name="T9" fmla="*/ 321902 h 895"/>
                  <a:gd name="T10" fmla="*/ 270489 w 1503"/>
                  <a:gd name="T11" fmla="*/ 321902 h 895"/>
                  <a:gd name="T12" fmla="*/ 540978 w 1503"/>
                  <a:gd name="T13" fmla="*/ 97219 h 895"/>
                  <a:gd name="T14" fmla="*/ 540978 w 1503"/>
                  <a:gd name="T15" fmla="*/ 97219 h 895"/>
                  <a:gd name="T16" fmla="*/ 270489 w 1503"/>
                  <a:gd name="T17" fmla="*/ 0 h 89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03" h="895">
                    <a:moveTo>
                      <a:pt x="751" y="0"/>
                    </a:moveTo>
                    <a:lnTo>
                      <a:pt x="751" y="0"/>
                    </a:lnTo>
                    <a:cubicBezTo>
                      <a:pt x="466" y="0"/>
                      <a:pt x="204" y="102"/>
                      <a:pt x="0" y="270"/>
                    </a:cubicBezTo>
                    <a:cubicBezTo>
                      <a:pt x="112" y="634"/>
                      <a:pt x="406" y="894"/>
                      <a:pt x="751" y="894"/>
                    </a:cubicBezTo>
                    <a:cubicBezTo>
                      <a:pt x="1097" y="894"/>
                      <a:pt x="1391" y="634"/>
                      <a:pt x="1502" y="270"/>
                    </a:cubicBezTo>
                    <a:cubicBezTo>
                      <a:pt x="1298" y="102"/>
                      <a:pt x="1037" y="0"/>
                      <a:pt x="751"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5" name="Freeform 24">
                <a:extLst>
                  <a:ext uri="{FF2B5EF4-FFF2-40B4-BE49-F238E27FC236}">
                    <a16:creationId xmlns:a16="http://schemas.microsoft.com/office/drawing/2014/main" id="{25EEA17A-BEBD-C94C-B93D-9C920E0B5A57}"/>
                  </a:ext>
                </a:extLst>
              </p:cNvPr>
              <p:cNvSpPr>
                <a:spLocks noChangeArrowheads="1"/>
              </p:cNvSpPr>
              <p:nvPr/>
            </p:nvSpPr>
            <p:spPr bwMode="auto">
              <a:xfrm>
                <a:off x="6492875" y="5381625"/>
                <a:ext cx="255588" cy="255588"/>
              </a:xfrm>
              <a:custGeom>
                <a:avLst/>
                <a:gdLst>
                  <a:gd name="T0" fmla="*/ 255229 w 711"/>
                  <a:gd name="T1" fmla="*/ 127614 h 711"/>
                  <a:gd name="T2" fmla="*/ 255229 w 711"/>
                  <a:gd name="T3" fmla="*/ 127614 h 711"/>
                  <a:gd name="T4" fmla="*/ 127614 w 711"/>
                  <a:gd name="T5" fmla="*/ 255229 h 711"/>
                  <a:gd name="T6" fmla="*/ 127614 w 711"/>
                  <a:gd name="T7" fmla="*/ 255229 h 711"/>
                  <a:gd name="T8" fmla="*/ 0 w 711"/>
                  <a:gd name="T9" fmla="*/ 127614 h 711"/>
                  <a:gd name="T10" fmla="*/ 0 w 711"/>
                  <a:gd name="T11" fmla="*/ 127614 h 711"/>
                  <a:gd name="T12" fmla="*/ 127614 w 711"/>
                  <a:gd name="T13" fmla="*/ 0 h 711"/>
                  <a:gd name="T14" fmla="*/ 127614 w 711"/>
                  <a:gd name="T15" fmla="*/ 0 h 711"/>
                  <a:gd name="T16" fmla="*/ 255229 w 711"/>
                  <a:gd name="T17" fmla="*/ 127614 h 7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11" h="711">
                    <a:moveTo>
                      <a:pt x="710" y="355"/>
                    </a:moveTo>
                    <a:lnTo>
                      <a:pt x="710" y="355"/>
                    </a:lnTo>
                    <a:cubicBezTo>
                      <a:pt x="710" y="552"/>
                      <a:pt x="551" y="710"/>
                      <a:pt x="355" y="710"/>
                    </a:cubicBezTo>
                    <a:cubicBezTo>
                      <a:pt x="159" y="710"/>
                      <a:pt x="0" y="552"/>
                      <a:pt x="0" y="355"/>
                    </a:cubicBezTo>
                    <a:cubicBezTo>
                      <a:pt x="0" y="159"/>
                      <a:pt x="159" y="0"/>
                      <a:pt x="355" y="0"/>
                    </a:cubicBezTo>
                    <a:cubicBezTo>
                      <a:pt x="551" y="0"/>
                      <a:pt x="710" y="159"/>
                      <a:pt x="710" y="35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6" name="Freeform 28">
                <a:extLst>
                  <a:ext uri="{FF2B5EF4-FFF2-40B4-BE49-F238E27FC236}">
                    <a16:creationId xmlns:a16="http://schemas.microsoft.com/office/drawing/2014/main" id="{E2526DDB-F8DF-924D-8DE2-58C7D965EC46}"/>
                  </a:ext>
                </a:extLst>
              </p:cNvPr>
              <p:cNvSpPr>
                <a:spLocks noChangeArrowheads="1"/>
              </p:cNvSpPr>
              <p:nvPr/>
            </p:nvSpPr>
            <p:spPr bwMode="auto">
              <a:xfrm>
                <a:off x="7432675" y="5230813"/>
                <a:ext cx="180975" cy="180975"/>
              </a:xfrm>
              <a:custGeom>
                <a:avLst/>
                <a:gdLst>
                  <a:gd name="T0" fmla="*/ 0 w 502"/>
                  <a:gd name="T1" fmla="*/ 0 h 501"/>
                  <a:gd name="T2" fmla="*/ 180614 w 502"/>
                  <a:gd name="T3" fmla="*/ 180614 h 501"/>
                  <a:gd name="T4" fmla="*/ 180614 w 502"/>
                  <a:gd name="T5" fmla="*/ 0 h 501"/>
                  <a:gd name="T6" fmla="*/ 0 w 502"/>
                  <a:gd name="T7" fmla="*/ 0 h 5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 h="501">
                    <a:moveTo>
                      <a:pt x="0" y="0"/>
                    </a:moveTo>
                    <a:lnTo>
                      <a:pt x="501" y="500"/>
                    </a:lnTo>
                    <a:lnTo>
                      <a:pt x="501"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sp>
          <p:nvSpPr>
            <p:cNvPr id="135" name="Freeform 29">
              <a:extLst>
                <a:ext uri="{FF2B5EF4-FFF2-40B4-BE49-F238E27FC236}">
                  <a16:creationId xmlns:a16="http://schemas.microsoft.com/office/drawing/2014/main" id="{35A54F8F-88FB-7547-B43E-06260812D7A7}"/>
                </a:ext>
              </a:extLst>
            </p:cNvPr>
            <p:cNvSpPr>
              <a:spLocks noChangeArrowheads="1"/>
            </p:cNvSpPr>
            <p:nvPr/>
          </p:nvSpPr>
          <p:spPr bwMode="auto">
            <a:xfrm>
              <a:off x="2025296" y="4520720"/>
              <a:ext cx="993704" cy="1005226"/>
            </a:xfrm>
            <a:custGeom>
              <a:avLst/>
              <a:gdLst>
                <a:gd name="T0" fmla="*/ 403066 w 3041"/>
                <a:gd name="T1" fmla="*/ 553858 h 3079"/>
                <a:gd name="T2" fmla="*/ 551470 w 3041"/>
                <a:gd name="T3" fmla="*/ 702848 h 3079"/>
                <a:gd name="T4" fmla="*/ 551470 w 3041"/>
                <a:gd name="T5" fmla="*/ 405227 h 3079"/>
                <a:gd name="T6" fmla="*/ 337870 w 3041"/>
                <a:gd name="T7" fmla="*/ 553858 h 3079"/>
                <a:gd name="T8" fmla="*/ 551470 w 3041"/>
                <a:gd name="T9" fmla="*/ 340088 h 3079"/>
                <a:gd name="T10" fmla="*/ 551470 w 3041"/>
                <a:gd name="T11" fmla="*/ 767987 h 3079"/>
                <a:gd name="T12" fmla="*/ 320580 w 3041"/>
                <a:gd name="T13" fmla="*/ 843562 h 3079"/>
                <a:gd name="T14" fmla="*/ 416394 w 3041"/>
                <a:gd name="T15" fmla="*/ 898984 h 3079"/>
                <a:gd name="T16" fmla="*/ 436925 w 3041"/>
                <a:gd name="T17" fmla="*/ 1026742 h 3079"/>
                <a:gd name="T18" fmla="*/ 650525 w 3041"/>
                <a:gd name="T19" fmla="*/ 1042577 h 3079"/>
                <a:gd name="T20" fmla="*/ 666374 w 3041"/>
                <a:gd name="T21" fmla="*/ 929214 h 3079"/>
                <a:gd name="T22" fmla="*/ 782719 w 3041"/>
                <a:gd name="T23" fmla="*/ 843562 h 3079"/>
                <a:gd name="T24" fmla="*/ 904108 w 3041"/>
                <a:gd name="T25" fmla="*/ 889987 h 3079"/>
                <a:gd name="T26" fmla="*/ 912032 w 3041"/>
                <a:gd name="T27" fmla="*/ 892146 h 3079"/>
                <a:gd name="T28" fmla="*/ 1024775 w 3041"/>
                <a:gd name="T29" fmla="*/ 712925 h 3079"/>
                <a:gd name="T30" fmla="*/ 1019012 w 3041"/>
                <a:gd name="T31" fmla="*/ 691332 h 3079"/>
                <a:gd name="T32" fmla="*/ 918516 w 3041"/>
                <a:gd name="T33" fmla="*/ 609279 h 3079"/>
                <a:gd name="T34" fmla="*/ 922478 w 3041"/>
                <a:gd name="T35" fmla="*/ 553858 h 3079"/>
                <a:gd name="T36" fmla="*/ 934365 w 3041"/>
                <a:gd name="T37" fmla="*/ 466046 h 3079"/>
                <a:gd name="T38" fmla="*/ 1026216 w 3041"/>
                <a:gd name="T39" fmla="*/ 407386 h 3079"/>
                <a:gd name="T40" fmla="*/ 925720 w 3041"/>
                <a:gd name="T41" fmla="*/ 224206 h 3079"/>
                <a:gd name="T42" fmla="*/ 912032 w 3041"/>
                <a:gd name="T43" fmla="*/ 216289 h 3079"/>
                <a:gd name="T44" fmla="*/ 819460 w 3041"/>
                <a:gd name="T45" fmla="*/ 267032 h 3079"/>
                <a:gd name="T46" fmla="*/ 687266 w 3041"/>
                <a:gd name="T47" fmla="*/ 209091 h 3079"/>
                <a:gd name="T48" fmla="*/ 666374 w 3041"/>
                <a:gd name="T49" fmla="*/ 80973 h 3079"/>
                <a:gd name="T50" fmla="*/ 452774 w 3041"/>
                <a:gd name="T51" fmla="*/ 65139 h 3079"/>
                <a:gd name="T52" fmla="*/ 436925 w 3041"/>
                <a:gd name="T53" fmla="*/ 178861 h 3079"/>
                <a:gd name="T54" fmla="*/ 416394 w 3041"/>
                <a:gd name="T55" fmla="*/ 209091 h 3079"/>
                <a:gd name="T56" fmla="*/ 283839 w 3041"/>
                <a:gd name="T57" fmla="*/ 267032 h 3079"/>
                <a:gd name="T58" fmla="*/ 191267 w 3041"/>
                <a:gd name="T59" fmla="*/ 216289 h 3079"/>
                <a:gd name="T60" fmla="*/ 78524 w 3041"/>
                <a:gd name="T61" fmla="*/ 395150 h 3079"/>
                <a:gd name="T62" fmla="*/ 77083 w 3041"/>
                <a:gd name="T63" fmla="*/ 407386 h 3079"/>
                <a:gd name="T64" fmla="*/ 169295 w 3041"/>
                <a:gd name="T65" fmla="*/ 465687 h 3079"/>
                <a:gd name="T66" fmla="*/ 180822 w 3041"/>
                <a:gd name="T67" fmla="*/ 553858 h 3079"/>
                <a:gd name="T68" fmla="*/ 184784 w 3041"/>
                <a:gd name="T69" fmla="*/ 609279 h 3079"/>
                <a:gd name="T70" fmla="*/ 84287 w 3041"/>
                <a:gd name="T71" fmla="*/ 691332 h 3079"/>
                <a:gd name="T72" fmla="*/ 177580 w 3041"/>
                <a:gd name="T73" fmla="*/ 883869 h 3079"/>
                <a:gd name="T74" fmla="*/ 199192 w 3041"/>
                <a:gd name="T75" fmla="*/ 889987 h 3079"/>
                <a:gd name="T76" fmla="*/ 300409 w 3041"/>
                <a:gd name="T77" fmla="*/ 836724 h 3079"/>
                <a:gd name="T78" fmla="*/ 452774 w 3041"/>
                <a:gd name="T79" fmla="*/ 1107715 h 3079"/>
                <a:gd name="T80" fmla="*/ 371729 w 3041"/>
                <a:gd name="T81" fmla="*/ 950807 h 3079"/>
                <a:gd name="T82" fmla="*/ 231610 w 3041"/>
                <a:gd name="T83" fmla="*/ 946128 h 3079"/>
                <a:gd name="T84" fmla="*/ 121028 w 3041"/>
                <a:gd name="T85" fmla="*/ 916618 h 3079"/>
                <a:gd name="T86" fmla="*/ 51869 w 3041"/>
                <a:gd name="T87" fmla="*/ 634831 h 3079"/>
                <a:gd name="T88" fmla="*/ 115625 w 3041"/>
                <a:gd name="T89" fmla="*/ 553858 h 3079"/>
                <a:gd name="T90" fmla="*/ 51869 w 3041"/>
                <a:gd name="T91" fmla="*/ 473244 h 3079"/>
                <a:gd name="T92" fmla="*/ 14048 w 3041"/>
                <a:gd name="T93" fmla="*/ 424300 h 3079"/>
                <a:gd name="T94" fmla="*/ 121028 w 3041"/>
                <a:gd name="T95" fmla="*/ 191457 h 3079"/>
                <a:gd name="T96" fmla="*/ 231610 w 3041"/>
                <a:gd name="T97" fmla="*/ 161947 h 3079"/>
                <a:gd name="T98" fmla="*/ 371729 w 3041"/>
                <a:gd name="T99" fmla="*/ 157268 h 3079"/>
                <a:gd name="T100" fmla="*/ 452774 w 3041"/>
                <a:gd name="T101" fmla="*/ 0 h 3079"/>
                <a:gd name="T102" fmla="*/ 731571 w 3041"/>
                <a:gd name="T103" fmla="*/ 80973 h 3079"/>
                <a:gd name="T104" fmla="*/ 805412 w 3041"/>
                <a:gd name="T105" fmla="*/ 200094 h 3079"/>
                <a:gd name="T106" fmla="*/ 912032 w 3041"/>
                <a:gd name="T107" fmla="*/ 151150 h 3079"/>
                <a:gd name="T108" fmla="*/ 1080967 w 3041"/>
                <a:gd name="T109" fmla="*/ 362761 h 3079"/>
                <a:gd name="T110" fmla="*/ 1089252 w 3041"/>
                <a:gd name="T111" fmla="*/ 424300 h 3079"/>
                <a:gd name="T112" fmla="*/ 985513 w 3041"/>
                <a:gd name="T113" fmla="*/ 511392 h 3079"/>
                <a:gd name="T114" fmla="*/ 985513 w 3041"/>
                <a:gd name="T115" fmla="*/ 596683 h 3079"/>
                <a:gd name="T116" fmla="*/ 1089252 w 3041"/>
                <a:gd name="T117" fmla="*/ 684135 h 3079"/>
                <a:gd name="T118" fmla="*/ 982271 w 3041"/>
                <a:gd name="T119" fmla="*/ 916618 h 3079"/>
                <a:gd name="T120" fmla="*/ 912032 w 3041"/>
                <a:gd name="T121" fmla="*/ 956925 h 3079"/>
                <a:gd name="T122" fmla="*/ 805412 w 3041"/>
                <a:gd name="T123" fmla="*/ 907981 h 3079"/>
                <a:gd name="T124" fmla="*/ 731571 w 3041"/>
                <a:gd name="T125" fmla="*/ 1026742 h 3079"/>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41" h="3079">
                  <a:moveTo>
                    <a:pt x="1531" y="1126"/>
                  </a:moveTo>
                  <a:lnTo>
                    <a:pt x="1531" y="1126"/>
                  </a:lnTo>
                  <a:cubicBezTo>
                    <a:pt x="1303" y="1126"/>
                    <a:pt x="1119" y="1312"/>
                    <a:pt x="1119" y="1539"/>
                  </a:cubicBezTo>
                  <a:cubicBezTo>
                    <a:pt x="1119" y="1767"/>
                    <a:pt x="1303" y="1953"/>
                    <a:pt x="1531" y="1953"/>
                  </a:cubicBezTo>
                  <a:cubicBezTo>
                    <a:pt x="1759" y="1953"/>
                    <a:pt x="1945" y="1767"/>
                    <a:pt x="1945" y="1539"/>
                  </a:cubicBezTo>
                  <a:cubicBezTo>
                    <a:pt x="1945" y="1312"/>
                    <a:pt x="1759" y="1126"/>
                    <a:pt x="1531" y="1126"/>
                  </a:cubicBezTo>
                  <a:close/>
                  <a:moveTo>
                    <a:pt x="1531" y="2134"/>
                  </a:moveTo>
                  <a:lnTo>
                    <a:pt x="1531" y="2134"/>
                  </a:lnTo>
                  <a:cubicBezTo>
                    <a:pt x="1204" y="2134"/>
                    <a:pt x="938" y="1867"/>
                    <a:pt x="938" y="1539"/>
                  </a:cubicBezTo>
                  <a:cubicBezTo>
                    <a:pt x="938" y="1212"/>
                    <a:pt x="1204" y="945"/>
                    <a:pt x="1531" y="945"/>
                  </a:cubicBezTo>
                  <a:cubicBezTo>
                    <a:pt x="1859" y="945"/>
                    <a:pt x="2126" y="1212"/>
                    <a:pt x="2126" y="1539"/>
                  </a:cubicBezTo>
                  <a:cubicBezTo>
                    <a:pt x="2126" y="1867"/>
                    <a:pt x="1859" y="2134"/>
                    <a:pt x="1531" y="2134"/>
                  </a:cubicBezTo>
                  <a:close/>
                  <a:moveTo>
                    <a:pt x="834" y="2325"/>
                  </a:moveTo>
                  <a:lnTo>
                    <a:pt x="834" y="2325"/>
                  </a:lnTo>
                  <a:cubicBezTo>
                    <a:pt x="854" y="2325"/>
                    <a:pt x="874" y="2331"/>
                    <a:pt x="890" y="2344"/>
                  </a:cubicBezTo>
                  <a:cubicBezTo>
                    <a:pt x="970" y="2409"/>
                    <a:pt x="1060" y="2460"/>
                    <a:pt x="1156" y="2498"/>
                  </a:cubicBezTo>
                  <a:cubicBezTo>
                    <a:pt x="1190" y="2511"/>
                    <a:pt x="1213" y="2545"/>
                    <a:pt x="1213" y="2582"/>
                  </a:cubicBezTo>
                  <a:lnTo>
                    <a:pt x="1213" y="2853"/>
                  </a:lnTo>
                  <a:cubicBezTo>
                    <a:pt x="1213" y="2877"/>
                    <a:pt x="1233" y="2897"/>
                    <a:pt x="1257" y="2897"/>
                  </a:cubicBezTo>
                  <a:lnTo>
                    <a:pt x="1806" y="2897"/>
                  </a:lnTo>
                  <a:cubicBezTo>
                    <a:pt x="1830" y="2897"/>
                    <a:pt x="1850" y="2877"/>
                    <a:pt x="1850" y="2853"/>
                  </a:cubicBezTo>
                  <a:lnTo>
                    <a:pt x="1850" y="2582"/>
                  </a:lnTo>
                  <a:cubicBezTo>
                    <a:pt x="1850" y="2545"/>
                    <a:pt x="1873" y="2511"/>
                    <a:pt x="1908" y="2498"/>
                  </a:cubicBezTo>
                  <a:cubicBezTo>
                    <a:pt x="2003" y="2460"/>
                    <a:pt x="2093" y="2409"/>
                    <a:pt x="2173" y="2344"/>
                  </a:cubicBezTo>
                  <a:cubicBezTo>
                    <a:pt x="2202" y="2321"/>
                    <a:pt x="2243" y="2318"/>
                    <a:pt x="2275" y="2337"/>
                  </a:cubicBezTo>
                  <a:lnTo>
                    <a:pt x="2510" y="2473"/>
                  </a:lnTo>
                  <a:cubicBezTo>
                    <a:pt x="2517" y="2476"/>
                    <a:pt x="2524" y="2479"/>
                    <a:pt x="2532" y="2479"/>
                  </a:cubicBezTo>
                  <a:cubicBezTo>
                    <a:pt x="2545" y="2479"/>
                    <a:pt x="2561" y="2473"/>
                    <a:pt x="2570" y="2456"/>
                  </a:cubicBezTo>
                  <a:lnTo>
                    <a:pt x="2845" y="1981"/>
                  </a:lnTo>
                  <a:cubicBezTo>
                    <a:pt x="2853" y="1967"/>
                    <a:pt x="2851" y="1954"/>
                    <a:pt x="2849" y="1947"/>
                  </a:cubicBezTo>
                  <a:cubicBezTo>
                    <a:pt x="2848" y="1941"/>
                    <a:pt x="2842" y="1928"/>
                    <a:pt x="2829" y="1921"/>
                  </a:cubicBezTo>
                  <a:lnTo>
                    <a:pt x="2594" y="1785"/>
                  </a:lnTo>
                  <a:cubicBezTo>
                    <a:pt x="2561" y="1766"/>
                    <a:pt x="2544" y="1730"/>
                    <a:pt x="2550" y="1693"/>
                  </a:cubicBezTo>
                  <a:cubicBezTo>
                    <a:pt x="2557" y="1642"/>
                    <a:pt x="2561" y="1590"/>
                    <a:pt x="2561" y="1539"/>
                  </a:cubicBezTo>
                  <a:cubicBezTo>
                    <a:pt x="2561" y="1488"/>
                    <a:pt x="2557" y="1437"/>
                    <a:pt x="2550" y="1386"/>
                  </a:cubicBezTo>
                  <a:cubicBezTo>
                    <a:pt x="2544" y="1349"/>
                    <a:pt x="2561" y="1313"/>
                    <a:pt x="2594" y="1295"/>
                  </a:cubicBezTo>
                  <a:lnTo>
                    <a:pt x="2829" y="1158"/>
                  </a:lnTo>
                  <a:cubicBezTo>
                    <a:pt x="2842" y="1151"/>
                    <a:pt x="2848" y="1138"/>
                    <a:pt x="2849" y="1132"/>
                  </a:cubicBezTo>
                  <a:cubicBezTo>
                    <a:pt x="2851" y="1125"/>
                    <a:pt x="2853" y="1112"/>
                    <a:pt x="2845" y="1098"/>
                  </a:cubicBezTo>
                  <a:lnTo>
                    <a:pt x="2570" y="623"/>
                  </a:lnTo>
                  <a:cubicBezTo>
                    <a:pt x="2561" y="607"/>
                    <a:pt x="2545" y="601"/>
                    <a:pt x="2532" y="601"/>
                  </a:cubicBezTo>
                  <a:cubicBezTo>
                    <a:pt x="2524" y="601"/>
                    <a:pt x="2517" y="603"/>
                    <a:pt x="2510" y="607"/>
                  </a:cubicBezTo>
                  <a:lnTo>
                    <a:pt x="2275" y="742"/>
                  </a:lnTo>
                  <a:cubicBezTo>
                    <a:pt x="2243" y="760"/>
                    <a:pt x="2202" y="758"/>
                    <a:pt x="2173" y="735"/>
                  </a:cubicBezTo>
                  <a:cubicBezTo>
                    <a:pt x="2092" y="670"/>
                    <a:pt x="2003" y="618"/>
                    <a:pt x="1908" y="581"/>
                  </a:cubicBezTo>
                  <a:cubicBezTo>
                    <a:pt x="1873" y="567"/>
                    <a:pt x="1850" y="535"/>
                    <a:pt x="1850" y="497"/>
                  </a:cubicBezTo>
                  <a:lnTo>
                    <a:pt x="1850" y="225"/>
                  </a:lnTo>
                  <a:cubicBezTo>
                    <a:pt x="1850" y="201"/>
                    <a:pt x="1830" y="181"/>
                    <a:pt x="1806" y="181"/>
                  </a:cubicBezTo>
                  <a:lnTo>
                    <a:pt x="1257" y="181"/>
                  </a:lnTo>
                  <a:cubicBezTo>
                    <a:pt x="1233" y="181"/>
                    <a:pt x="1213" y="201"/>
                    <a:pt x="1213" y="225"/>
                  </a:cubicBezTo>
                  <a:lnTo>
                    <a:pt x="1213" y="497"/>
                  </a:lnTo>
                  <a:cubicBezTo>
                    <a:pt x="1213" y="535"/>
                    <a:pt x="1190" y="567"/>
                    <a:pt x="1156" y="581"/>
                  </a:cubicBezTo>
                  <a:cubicBezTo>
                    <a:pt x="1060" y="618"/>
                    <a:pt x="970" y="670"/>
                    <a:pt x="890" y="735"/>
                  </a:cubicBezTo>
                  <a:cubicBezTo>
                    <a:pt x="861" y="758"/>
                    <a:pt x="821" y="760"/>
                    <a:pt x="788" y="742"/>
                  </a:cubicBezTo>
                  <a:lnTo>
                    <a:pt x="553" y="607"/>
                  </a:lnTo>
                  <a:cubicBezTo>
                    <a:pt x="546" y="603"/>
                    <a:pt x="539" y="601"/>
                    <a:pt x="531" y="601"/>
                  </a:cubicBezTo>
                  <a:cubicBezTo>
                    <a:pt x="519" y="601"/>
                    <a:pt x="502" y="607"/>
                    <a:pt x="493" y="623"/>
                  </a:cubicBezTo>
                  <a:lnTo>
                    <a:pt x="218" y="1098"/>
                  </a:lnTo>
                  <a:cubicBezTo>
                    <a:pt x="210" y="1112"/>
                    <a:pt x="212" y="1125"/>
                    <a:pt x="214" y="1132"/>
                  </a:cubicBezTo>
                  <a:cubicBezTo>
                    <a:pt x="216" y="1138"/>
                    <a:pt x="220" y="1151"/>
                    <a:pt x="234" y="1158"/>
                  </a:cubicBezTo>
                  <a:lnTo>
                    <a:pt x="470" y="1294"/>
                  </a:lnTo>
                  <a:cubicBezTo>
                    <a:pt x="502" y="1313"/>
                    <a:pt x="519" y="1349"/>
                    <a:pt x="513" y="1386"/>
                  </a:cubicBezTo>
                  <a:cubicBezTo>
                    <a:pt x="506" y="1437"/>
                    <a:pt x="502" y="1488"/>
                    <a:pt x="502" y="1539"/>
                  </a:cubicBezTo>
                  <a:cubicBezTo>
                    <a:pt x="502" y="1590"/>
                    <a:pt x="506" y="1642"/>
                    <a:pt x="513" y="1693"/>
                  </a:cubicBezTo>
                  <a:cubicBezTo>
                    <a:pt x="519" y="1730"/>
                    <a:pt x="501" y="1766"/>
                    <a:pt x="470" y="1785"/>
                  </a:cubicBezTo>
                  <a:lnTo>
                    <a:pt x="234" y="1921"/>
                  </a:lnTo>
                  <a:cubicBezTo>
                    <a:pt x="213" y="1932"/>
                    <a:pt x="206" y="1960"/>
                    <a:pt x="218" y="1981"/>
                  </a:cubicBezTo>
                  <a:lnTo>
                    <a:pt x="493" y="2456"/>
                  </a:lnTo>
                  <a:cubicBezTo>
                    <a:pt x="502" y="2473"/>
                    <a:pt x="519" y="2479"/>
                    <a:pt x="531" y="2479"/>
                  </a:cubicBezTo>
                  <a:cubicBezTo>
                    <a:pt x="539" y="2479"/>
                    <a:pt x="546" y="2476"/>
                    <a:pt x="553" y="2473"/>
                  </a:cubicBezTo>
                  <a:lnTo>
                    <a:pt x="788" y="2337"/>
                  </a:lnTo>
                  <a:cubicBezTo>
                    <a:pt x="803" y="2328"/>
                    <a:pt x="818" y="2325"/>
                    <a:pt x="834" y="2325"/>
                  </a:cubicBezTo>
                  <a:close/>
                  <a:moveTo>
                    <a:pt x="1806" y="3078"/>
                  </a:moveTo>
                  <a:lnTo>
                    <a:pt x="1257" y="3078"/>
                  </a:lnTo>
                  <a:cubicBezTo>
                    <a:pt x="1133" y="3078"/>
                    <a:pt x="1032" y="2978"/>
                    <a:pt x="1032" y="2853"/>
                  </a:cubicBezTo>
                  <a:lnTo>
                    <a:pt x="1032" y="2642"/>
                  </a:lnTo>
                  <a:cubicBezTo>
                    <a:pt x="960" y="2609"/>
                    <a:pt x="891" y="2570"/>
                    <a:pt x="827" y="2523"/>
                  </a:cubicBezTo>
                  <a:lnTo>
                    <a:pt x="643" y="2629"/>
                  </a:lnTo>
                  <a:cubicBezTo>
                    <a:pt x="609" y="2649"/>
                    <a:pt x="571" y="2659"/>
                    <a:pt x="531" y="2659"/>
                  </a:cubicBezTo>
                  <a:cubicBezTo>
                    <a:pt x="451" y="2659"/>
                    <a:pt x="376" y="2616"/>
                    <a:pt x="336" y="2547"/>
                  </a:cubicBezTo>
                  <a:lnTo>
                    <a:pt x="61" y="2071"/>
                  </a:lnTo>
                  <a:cubicBezTo>
                    <a:pt x="0" y="1963"/>
                    <a:pt x="37" y="1826"/>
                    <a:pt x="144" y="1764"/>
                  </a:cubicBezTo>
                  <a:lnTo>
                    <a:pt x="327" y="1658"/>
                  </a:lnTo>
                  <a:cubicBezTo>
                    <a:pt x="323" y="1619"/>
                    <a:pt x="321" y="1579"/>
                    <a:pt x="321" y="1539"/>
                  </a:cubicBezTo>
                  <a:cubicBezTo>
                    <a:pt x="321" y="1500"/>
                    <a:pt x="323" y="1460"/>
                    <a:pt x="327" y="1421"/>
                  </a:cubicBezTo>
                  <a:lnTo>
                    <a:pt x="144" y="1315"/>
                  </a:lnTo>
                  <a:cubicBezTo>
                    <a:pt x="92" y="1285"/>
                    <a:pt x="55" y="1237"/>
                    <a:pt x="39" y="1179"/>
                  </a:cubicBezTo>
                  <a:cubicBezTo>
                    <a:pt x="24" y="1121"/>
                    <a:pt x="32" y="1060"/>
                    <a:pt x="62" y="1008"/>
                  </a:cubicBezTo>
                  <a:lnTo>
                    <a:pt x="336" y="532"/>
                  </a:lnTo>
                  <a:cubicBezTo>
                    <a:pt x="376" y="463"/>
                    <a:pt x="451" y="420"/>
                    <a:pt x="531" y="420"/>
                  </a:cubicBezTo>
                  <a:cubicBezTo>
                    <a:pt x="571" y="420"/>
                    <a:pt x="609" y="431"/>
                    <a:pt x="643" y="450"/>
                  </a:cubicBezTo>
                  <a:lnTo>
                    <a:pt x="827" y="556"/>
                  </a:lnTo>
                  <a:cubicBezTo>
                    <a:pt x="891" y="509"/>
                    <a:pt x="960" y="470"/>
                    <a:pt x="1032" y="437"/>
                  </a:cubicBezTo>
                  <a:lnTo>
                    <a:pt x="1032" y="225"/>
                  </a:lnTo>
                  <a:cubicBezTo>
                    <a:pt x="1032" y="102"/>
                    <a:pt x="1133" y="0"/>
                    <a:pt x="1257" y="0"/>
                  </a:cubicBezTo>
                  <a:lnTo>
                    <a:pt x="1806" y="0"/>
                  </a:lnTo>
                  <a:cubicBezTo>
                    <a:pt x="1930" y="0"/>
                    <a:pt x="2031" y="102"/>
                    <a:pt x="2031" y="225"/>
                  </a:cubicBezTo>
                  <a:lnTo>
                    <a:pt x="2031" y="437"/>
                  </a:lnTo>
                  <a:cubicBezTo>
                    <a:pt x="2103" y="470"/>
                    <a:pt x="2172" y="510"/>
                    <a:pt x="2236" y="556"/>
                  </a:cubicBezTo>
                  <a:lnTo>
                    <a:pt x="2420" y="450"/>
                  </a:lnTo>
                  <a:cubicBezTo>
                    <a:pt x="2454" y="431"/>
                    <a:pt x="2493" y="420"/>
                    <a:pt x="2532" y="420"/>
                  </a:cubicBezTo>
                  <a:cubicBezTo>
                    <a:pt x="2612" y="420"/>
                    <a:pt x="2687" y="463"/>
                    <a:pt x="2727" y="532"/>
                  </a:cubicBezTo>
                  <a:lnTo>
                    <a:pt x="3001" y="1008"/>
                  </a:lnTo>
                  <a:cubicBezTo>
                    <a:pt x="3031" y="1060"/>
                    <a:pt x="3040" y="1121"/>
                    <a:pt x="3024" y="1179"/>
                  </a:cubicBezTo>
                  <a:cubicBezTo>
                    <a:pt x="3009" y="1236"/>
                    <a:pt x="2971" y="1285"/>
                    <a:pt x="2919" y="1315"/>
                  </a:cubicBezTo>
                  <a:lnTo>
                    <a:pt x="2736" y="1421"/>
                  </a:lnTo>
                  <a:cubicBezTo>
                    <a:pt x="2740" y="1460"/>
                    <a:pt x="2742" y="1500"/>
                    <a:pt x="2742" y="1539"/>
                  </a:cubicBezTo>
                  <a:cubicBezTo>
                    <a:pt x="2742" y="1579"/>
                    <a:pt x="2740" y="1619"/>
                    <a:pt x="2736" y="1658"/>
                  </a:cubicBezTo>
                  <a:lnTo>
                    <a:pt x="2919" y="1764"/>
                  </a:lnTo>
                  <a:cubicBezTo>
                    <a:pt x="2971" y="1794"/>
                    <a:pt x="3009" y="1842"/>
                    <a:pt x="3024" y="1901"/>
                  </a:cubicBezTo>
                  <a:cubicBezTo>
                    <a:pt x="3040" y="1959"/>
                    <a:pt x="3031" y="2019"/>
                    <a:pt x="3001" y="2071"/>
                  </a:cubicBezTo>
                  <a:lnTo>
                    <a:pt x="2727" y="2547"/>
                  </a:lnTo>
                  <a:cubicBezTo>
                    <a:pt x="2687" y="2616"/>
                    <a:pt x="2612" y="2659"/>
                    <a:pt x="2532" y="2659"/>
                  </a:cubicBezTo>
                  <a:cubicBezTo>
                    <a:pt x="2493" y="2659"/>
                    <a:pt x="2454" y="2649"/>
                    <a:pt x="2420" y="2629"/>
                  </a:cubicBezTo>
                  <a:lnTo>
                    <a:pt x="2236" y="2523"/>
                  </a:lnTo>
                  <a:cubicBezTo>
                    <a:pt x="2172" y="2570"/>
                    <a:pt x="2103" y="2609"/>
                    <a:pt x="2031" y="2642"/>
                  </a:cubicBezTo>
                  <a:lnTo>
                    <a:pt x="2031" y="2853"/>
                  </a:lnTo>
                  <a:cubicBezTo>
                    <a:pt x="2031" y="2978"/>
                    <a:pt x="1930" y="3078"/>
                    <a:pt x="1806" y="3078"/>
                  </a:cubicBezTo>
                  <a:close/>
                </a:path>
              </a:pathLst>
            </a:custGeom>
            <a:solidFill>
              <a:schemeClr val="accent6">
                <a:lumMod val="75000"/>
              </a:schemeClr>
            </a:solidFill>
            <a:ln>
              <a:noFill/>
            </a:ln>
            <a:effectLst/>
          </p:spPr>
          <p:txBody>
            <a:bodyPr wrap="none" anchor="ctr"/>
            <a:lstStyle/>
            <a:p>
              <a:endParaRPr lang="es-ES_tradnl" sz="1633"/>
            </a:p>
          </p:txBody>
        </p:sp>
        <p:sp>
          <p:nvSpPr>
            <p:cNvPr id="136" name="Freeform 30">
              <a:extLst>
                <a:ext uri="{FF2B5EF4-FFF2-40B4-BE49-F238E27FC236}">
                  <a16:creationId xmlns:a16="http://schemas.microsoft.com/office/drawing/2014/main" id="{D44FD080-A913-8E42-A0C9-63298C9D78B0}"/>
                </a:ext>
              </a:extLst>
            </p:cNvPr>
            <p:cNvSpPr>
              <a:spLocks noChangeArrowheads="1"/>
            </p:cNvSpPr>
            <p:nvPr/>
          </p:nvSpPr>
          <p:spPr bwMode="auto">
            <a:xfrm>
              <a:off x="0" y="5148540"/>
              <a:ext cx="1751224" cy="1709460"/>
            </a:xfrm>
            <a:custGeom>
              <a:avLst/>
              <a:gdLst>
                <a:gd name="T0" fmla="*/ 1748198 w 5361"/>
                <a:gd name="T1" fmla="*/ 1076676 h 5233"/>
                <a:gd name="T2" fmla="*/ 1662139 w 5361"/>
                <a:gd name="T3" fmla="*/ 1002857 h 5233"/>
                <a:gd name="T4" fmla="*/ 1669701 w 5361"/>
                <a:gd name="T5" fmla="*/ 897710 h 5233"/>
                <a:gd name="T6" fmla="*/ 1677982 w 5361"/>
                <a:gd name="T7" fmla="*/ 759435 h 5233"/>
                <a:gd name="T8" fmla="*/ 1858744 w 5361"/>
                <a:gd name="T9" fmla="*/ 636283 h 5233"/>
                <a:gd name="T10" fmla="*/ 1785647 w 5361"/>
                <a:gd name="T11" fmla="*/ 476762 h 5233"/>
                <a:gd name="T12" fmla="*/ 1797530 w 5361"/>
                <a:gd name="T13" fmla="*/ 432471 h 5233"/>
                <a:gd name="T14" fmla="*/ 1909515 w 5361"/>
                <a:gd name="T15" fmla="*/ 561384 h 5233"/>
                <a:gd name="T16" fmla="*/ 1865225 w 5361"/>
                <a:gd name="T17" fmla="*/ 726306 h 5233"/>
                <a:gd name="T18" fmla="*/ 1734875 w 5361"/>
                <a:gd name="T19" fmla="*/ 897710 h 5233"/>
                <a:gd name="T20" fmla="*/ 1780966 w 5361"/>
                <a:gd name="T21" fmla="*/ 1020141 h 5233"/>
                <a:gd name="T22" fmla="*/ 1792489 w 5361"/>
                <a:gd name="T23" fmla="*/ 1064433 h 5233"/>
                <a:gd name="T24" fmla="*/ 965020 w 5361"/>
                <a:gd name="T25" fmla="*/ 598473 h 5233"/>
                <a:gd name="T26" fmla="*/ 965020 w 5361"/>
                <a:gd name="T27" fmla="*/ 1196587 h 5233"/>
                <a:gd name="T28" fmla="*/ 1263888 w 5361"/>
                <a:gd name="T29" fmla="*/ 897710 h 5233"/>
                <a:gd name="T30" fmla="*/ 965020 w 5361"/>
                <a:gd name="T31" fmla="*/ 1261763 h 5233"/>
                <a:gd name="T32" fmla="*/ 965020 w 5361"/>
                <a:gd name="T33" fmla="*/ 533297 h 5233"/>
                <a:gd name="T34" fmla="*/ 1329063 w 5361"/>
                <a:gd name="T35" fmla="*/ 897710 h 5233"/>
                <a:gd name="T36" fmla="*/ 784259 w 5361"/>
                <a:gd name="T37" fmla="*/ 1884003 h 5233"/>
                <a:gd name="T38" fmla="*/ 662911 w 5361"/>
                <a:gd name="T39" fmla="*/ 1606012 h 5233"/>
                <a:gd name="T40" fmla="*/ 366564 w 5361"/>
                <a:gd name="T41" fmla="*/ 1591968 h 5233"/>
                <a:gd name="T42" fmla="*/ 275103 w 5361"/>
                <a:gd name="T43" fmla="*/ 1603851 h 5233"/>
                <a:gd name="T44" fmla="*/ 20165 w 5361"/>
                <a:gd name="T45" fmla="*/ 1234396 h 5233"/>
                <a:gd name="T46" fmla="*/ 64455 w 5361"/>
                <a:gd name="T47" fmla="*/ 1068754 h 5233"/>
                <a:gd name="T48" fmla="*/ 194804 w 5361"/>
                <a:gd name="T49" fmla="*/ 897710 h 5233"/>
                <a:gd name="T50" fmla="*/ 64815 w 5361"/>
                <a:gd name="T51" fmla="*/ 726306 h 5233"/>
                <a:gd name="T52" fmla="*/ 8642 w 5361"/>
                <a:gd name="T53" fmla="*/ 652847 h 5233"/>
                <a:gd name="T54" fmla="*/ 201286 w 5361"/>
                <a:gd name="T55" fmla="*/ 247744 h 5233"/>
                <a:gd name="T56" fmla="*/ 366564 w 5361"/>
                <a:gd name="T57" fmla="*/ 203452 h 5233"/>
                <a:gd name="T58" fmla="*/ 662911 w 5361"/>
                <a:gd name="T59" fmla="*/ 189409 h 5233"/>
                <a:gd name="T60" fmla="*/ 695679 w 5361"/>
                <a:gd name="T61" fmla="*/ 0 h 5233"/>
                <a:gd name="T62" fmla="*/ 728086 w 5361"/>
                <a:gd name="T63" fmla="*/ 211014 h 5233"/>
                <a:gd name="T64" fmla="*/ 707561 w 5361"/>
                <a:gd name="T65" fmla="*/ 241262 h 5233"/>
                <a:gd name="T66" fmla="*/ 488991 w 5361"/>
                <a:gd name="T67" fmla="*/ 349290 h 5233"/>
                <a:gd name="T68" fmla="*/ 291666 w 5361"/>
                <a:gd name="T69" fmla="*/ 254225 h 5233"/>
                <a:gd name="T70" fmla="*/ 76697 w 5361"/>
                <a:gd name="T71" fmla="*/ 593792 h 5233"/>
                <a:gd name="T72" fmla="*/ 71296 w 5361"/>
                <a:gd name="T73" fmla="*/ 636283 h 5233"/>
                <a:gd name="T74" fmla="*/ 252057 w 5361"/>
                <a:gd name="T75" fmla="*/ 759435 h 5233"/>
                <a:gd name="T76" fmla="*/ 259979 w 5361"/>
                <a:gd name="T77" fmla="*/ 897710 h 5233"/>
                <a:gd name="T78" fmla="*/ 267901 w 5361"/>
                <a:gd name="T79" fmla="*/ 1002857 h 5233"/>
                <a:gd name="T80" fmla="*/ 96862 w 5361"/>
                <a:gd name="T81" fmla="*/ 1125288 h 5233"/>
                <a:gd name="T82" fmla="*/ 76697 w 5361"/>
                <a:gd name="T83" fmla="*/ 1201628 h 5233"/>
                <a:gd name="T84" fmla="*/ 291666 w 5361"/>
                <a:gd name="T85" fmla="*/ 1540835 h 5233"/>
                <a:gd name="T86" fmla="*/ 488991 w 5361"/>
                <a:gd name="T87" fmla="*/ 1445771 h 5233"/>
                <a:gd name="T88" fmla="*/ 525720 w 5361"/>
                <a:gd name="T89" fmla="*/ 1448651 h 5233"/>
                <a:gd name="T90" fmla="*/ 728086 w 5361"/>
                <a:gd name="T91" fmla="*/ 1584406 h 5233"/>
                <a:gd name="T92" fmla="*/ 784259 w 5361"/>
                <a:gd name="T93" fmla="*/ 1818826 h 5233"/>
                <a:gd name="T94" fmla="*/ 1201954 w 5361"/>
                <a:gd name="T95" fmla="*/ 1763012 h 5233"/>
                <a:gd name="T96" fmla="*/ 1222479 w 5361"/>
                <a:gd name="T97" fmla="*/ 1553798 h 5233"/>
                <a:gd name="T98" fmla="*/ 1404320 w 5361"/>
                <a:gd name="T99" fmla="*/ 1448651 h 5233"/>
                <a:gd name="T100" fmla="*/ 1595884 w 5361"/>
                <a:gd name="T101" fmla="*/ 1535434 h 5233"/>
                <a:gd name="T102" fmla="*/ 1744238 w 5361"/>
                <a:gd name="T103" fmla="*/ 1391037 h 5233"/>
                <a:gd name="T104" fmla="*/ 1800410 w 5361"/>
                <a:gd name="T105" fmla="*/ 1423085 h 5233"/>
                <a:gd name="T106" fmla="*/ 1563116 w 5361"/>
                <a:gd name="T107" fmla="*/ 1591968 h 5233"/>
                <a:gd name="T108" fmla="*/ 1266769 w 5361"/>
                <a:gd name="T109" fmla="*/ 1606012 h 5233"/>
                <a:gd name="T110" fmla="*/ 1145781 w 5361"/>
                <a:gd name="T111" fmla="*/ 1884003 h 523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361" h="5233">
                  <a:moveTo>
                    <a:pt x="4901" y="3002"/>
                  </a:moveTo>
                  <a:lnTo>
                    <a:pt x="4901" y="3002"/>
                  </a:lnTo>
                  <a:cubicBezTo>
                    <a:pt x="4885" y="3002"/>
                    <a:pt x="4869" y="2998"/>
                    <a:pt x="4855" y="2990"/>
                  </a:cubicBezTo>
                  <a:lnTo>
                    <a:pt x="4660" y="2876"/>
                  </a:lnTo>
                  <a:cubicBezTo>
                    <a:pt x="4627" y="2858"/>
                    <a:pt x="4610" y="2822"/>
                    <a:pt x="4616" y="2785"/>
                  </a:cubicBezTo>
                  <a:cubicBezTo>
                    <a:pt x="4630" y="2689"/>
                    <a:pt x="4637" y="2591"/>
                    <a:pt x="4637" y="2493"/>
                  </a:cubicBezTo>
                  <a:cubicBezTo>
                    <a:pt x="4637" y="2396"/>
                    <a:pt x="4630" y="2297"/>
                    <a:pt x="4616" y="2201"/>
                  </a:cubicBezTo>
                  <a:cubicBezTo>
                    <a:pt x="4610" y="2164"/>
                    <a:pt x="4627" y="2128"/>
                    <a:pt x="4660" y="2109"/>
                  </a:cubicBezTo>
                  <a:lnTo>
                    <a:pt x="5089" y="1861"/>
                  </a:lnTo>
                  <a:cubicBezTo>
                    <a:pt x="5126" y="1841"/>
                    <a:pt x="5151" y="1807"/>
                    <a:pt x="5162" y="1767"/>
                  </a:cubicBezTo>
                  <a:cubicBezTo>
                    <a:pt x="5172" y="1727"/>
                    <a:pt x="5167" y="1684"/>
                    <a:pt x="5147" y="1649"/>
                  </a:cubicBezTo>
                  <a:lnTo>
                    <a:pt x="4959" y="1324"/>
                  </a:lnTo>
                  <a:cubicBezTo>
                    <a:pt x="4934" y="1281"/>
                    <a:pt x="4949" y="1225"/>
                    <a:pt x="4992" y="1201"/>
                  </a:cubicBezTo>
                  <a:cubicBezTo>
                    <a:pt x="5036" y="1176"/>
                    <a:pt x="5091" y="1190"/>
                    <a:pt x="5116" y="1234"/>
                  </a:cubicBezTo>
                  <a:lnTo>
                    <a:pt x="5303" y="1559"/>
                  </a:lnTo>
                  <a:cubicBezTo>
                    <a:pt x="5348" y="1636"/>
                    <a:pt x="5360" y="1727"/>
                    <a:pt x="5336" y="1813"/>
                  </a:cubicBezTo>
                  <a:cubicBezTo>
                    <a:pt x="5313" y="1900"/>
                    <a:pt x="5258" y="1973"/>
                    <a:pt x="5180" y="2017"/>
                  </a:cubicBezTo>
                  <a:lnTo>
                    <a:pt x="4802" y="2236"/>
                  </a:lnTo>
                  <a:cubicBezTo>
                    <a:pt x="4813" y="2321"/>
                    <a:pt x="4818" y="2407"/>
                    <a:pt x="4818" y="2493"/>
                  </a:cubicBezTo>
                  <a:cubicBezTo>
                    <a:pt x="4818" y="2579"/>
                    <a:pt x="4813" y="2665"/>
                    <a:pt x="4802" y="2750"/>
                  </a:cubicBezTo>
                  <a:lnTo>
                    <a:pt x="4946" y="2833"/>
                  </a:lnTo>
                  <a:cubicBezTo>
                    <a:pt x="4989" y="2858"/>
                    <a:pt x="5004" y="2914"/>
                    <a:pt x="4978" y="2956"/>
                  </a:cubicBezTo>
                  <a:cubicBezTo>
                    <a:pt x="4962" y="2986"/>
                    <a:pt x="4932" y="3002"/>
                    <a:pt x="4901" y="3002"/>
                  </a:cubicBezTo>
                  <a:close/>
                  <a:moveTo>
                    <a:pt x="2680" y="1662"/>
                  </a:moveTo>
                  <a:lnTo>
                    <a:pt x="2680" y="1662"/>
                  </a:lnTo>
                  <a:cubicBezTo>
                    <a:pt x="2222" y="1662"/>
                    <a:pt x="1849" y="2035"/>
                    <a:pt x="1849" y="2493"/>
                  </a:cubicBezTo>
                  <a:cubicBezTo>
                    <a:pt x="1849" y="2951"/>
                    <a:pt x="2222" y="3323"/>
                    <a:pt x="2680" y="3323"/>
                  </a:cubicBezTo>
                  <a:cubicBezTo>
                    <a:pt x="3138" y="3323"/>
                    <a:pt x="3510" y="2951"/>
                    <a:pt x="3510" y="2493"/>
                  </a:cubicBezTo>
                  <a:cubicBezTo>
                    <a:pt x="3510" y="2035"/>
                    <a:pt x="3138" y="1662"/>
                    <a:pt x="2680" y="1662"/>
                  </a:cubicBezTo>
                  <a:close/>
                  <a:moveTo>
                    <a:pt x="2680" y="3504"/>
                  </a:moveTo>
                  <a:lnTo>
                    <a:pt x="2680" y="3504"/>
                  </a:lnTo>
                  <a:cubicBezTo>
                    <a:pt x="2122" y="3504"/>
                    <a:pt x="1668" y="3051"/>
                    <a:pt x="1668" y="2493"/>
                  </a:cubicBezTo>
                  <a:cubicBezTo>
                    <a:pt x="1668" y="1935"/>
                    <a:pt x="2122" y="1481"/>
                    <a:pt x="2680" y="1481"/>
                  </a:cubicBezTo>
                  <a:cubicBezTo>
                    <a:pt x="3237" y="1481"/>
                    <a:pt x="3691" y="1935"/>
                    <a:pt x="3691" y="2493"/>
                  </a:cubicBezTo>
                  <a:cubicBezTo>
                    <a:pt x="3691" y="3051"/>
                    <a:pt x="3237" y="3504"/>
                    <a:pt x="2680" y="3504"/>
                  </a:cubicBezTo>
                  <a:close/>
                  <a:moveTo>
                    <a:pt x="3182" y="5232"/>
                  </a:moveTo>
                  <a:lnTo>
                    <a:pt x="2178" y="5232"/>
                  </a:lnTo>
                  <a:cubicBezTo>
                    <a:pt x="1992" y="5232"/>
                    <a:pt x="1841" y="5081"/>
                    <a:pt x="1841" y="4896"/>
                  </a:cubicBezTo>
                  <a:lnTo>
                    <a:pt x="1841" y="4460"/>
                  </a:lnTo>
                  <a:cubicBezTo>
                    <a:pt x="1683" y="4393"/>
                    <a:pt x="1533" y="4306"/>
                    <a:pt x="1395" y="4203"/>
                  </a:cubicBezTo>
                  <a:lnTo>
                    <a:pt x="1018" y="4421"/>
                  </a:lnTo>
                  <a:cubicBezTo>
                    <a:pt x="941" y="4465"/>
                    <a:pt x="850" y="4477"/>
                    <a:pt x="764" y="4454"/>
                  </a:cubicBezTo>
                  <a:cubicBezTo>
                    <a:pt x="676" y="4431"/>
                    <a:pt x="604" y="4375"/>
                    <a:pt x="559" y="4298"/>
                  </a:cubicBezTo>
                  <a:lnTo>
                    <a:pt x="56" y="3428"/>
                  </a:lnTo>
                  <a:cubicBezTo>
                    <a:pt x="12" y="3350"/>
                    <a:pt x="0" y="3259"/>
                    <a:pt x="23" y="3173"/>
                  </a:cubicBezTo>
                  <a:cubicBezTo>
                    <a:pt x="46" y="3086"/>
                    <a:pt x="102" y="3013"/>
                    <a:pt x="179" y="2968"/>
                  </a:cubicBezTo>
                  <a:lnTo>
                    <a:pt x="557" y="2750"/>
                  </a:lnTo>
                  <a:cubicBezTo>
                    <a:pt x="547" y="2664"/>
                    <a:pt x="541" y="2578"/>
                    <a:pt x="541" y="2493"/>
                  </a:cubicBezTo>
                  <a:cubicBezTo>
                    <a:pt x="541" y="2407"/>
                    <a:pt x="547" y="2321"/>
                    <a:pt x="557" y="2236"/>
                  </a:cubicBezTo>
                  <a:lnTo>
                    <a:pt x="180" y="2017"/>
                  </a:lnTo>
                  <a:cubicBezTo>
                    <a:pt x="102" y="1973"/>
                    <a:pt x="46" y="1900"/>
                    <a:pt x="24" y="1813"/>
                  </a:cubicBezTo>
                  <a:cubicBezTo>
                    <a:pt x="0" y="1727"/>
                    <a:pt x="12" y="1636"/>
                    <a:pt x="56" y="1559"/>
                  </a:cubicBezTo>
                  <a:lnTo>
                    <a:pt x="559" y="688"/>
                  </a:lnTo>
                  <a:cubicBezTo>
                    <a:pt x="604" y="611"/>
                    <a:pt x="676" y="555"/>
                    <a:pt x="763" y="532"/>
                  </a:cubicBezTo>
                  <a:cubicBezTo>
                    <a:pt x="850" y="508"/>
                    <a:pt x="940" y="521"/>
                    <a:pt x="1018" y="565"/>
                  </a:cubicBezTo>
                  <a:lnTo>
                    <a:pt x="1396" y="783"/>
                  </a:lnTo>
                  <a:cubicBezTo>
                    <a:pt x="1533" y="679"/>
                    <a:pt x="1683" y="593"/>
                    <a:pt x="1841" y="526"/>
                  </a:cubicBezTo>
                  <a:lnTo>
                    <a:pt x="1841" y="90"/>
                  </a:lnTo>
                  <a:cubicBezTo>
                    <a:pt x="1841" y="40"/>
                    <a:pt x="1882" y="0"/>
                    <a:pt x="1932" y="0"/>
                  </a:cubicBezTo>
                  <a:cubicBezTo>
                    <a:pt x="1981" y="0"/>
                    <a:pt x="2022" y="40"/>
                    <a:pt x="2022" y="90"/>
                  </a:cubicBezTo>
                  <a:lnTo>
                    <a:pt x="2022" y="586"/>
                  </a:lnTo>
                  <a:cubicBezTo>
                    <a:pt x="2022" y="624"/>
                    <a:pt x="1999" y="657"/>
                    <a:pt x="1965" y="670"/>
                  </a:cubicBezTo>
                  <a:cubicBezTo>
                    <a:pt x="1783" y="742"/>
                    <a:pt x="1613" y="840"/>
                    <a:pt x="1460" y="962"/>
                  </a:cubicBezTo>
                  <a:cubicBezTo>
                    <a:pt x="1431" y="986"/>
                    <a:pt x="1390" y="989"/>
                    <a:pt x="1358" y="970"/>
                  </a:cubicBezTo>
                  <a:lnTo>
                    <a:pt x="927" y="722"/>
                  </a:lnTo>
                  <a:cubicBezTo>
                    <a:pt x="892" y="701"/>
                    <a:pt x="850" y="696"/>
                    <a:pt x="810" y="706"/>
                  </a:cubicBezTo>
                  <a:cubicBezTo>
                    <a:pt x="769" y="717"/>
                    <a:pt x="736" y="743"/>
                    <a:pt x="715" y="779"/>
                  </a:cubicBezTo>
                  <a:lnTo>
                    <a:pt x="213" y="1649"/>
                  </a:lnTo>
                  <a:cubicBezTo>
                    <a:pt x="193" y="1685"/>
                    <a:pt x="187" y="1727"/>
                    <a:pt x="198" y="1767"/>
                  </a:cubicBezTo>
                  <a:cubicBezTo>
                    <a:pt x="208" y="1807"/>
                    <a:pt x="234" y="1841"/>
                    <a:pt x="270" y="1861"/>
                  </a:cubicBezTo>
                  <a:lnTo>
                    <a:pt x="700" y="2109"/>
                  </a:lnTo>
                  <a:cubicBezTo>
                    <a:pt x="732" y="2128"/>
                    <a:pt x="749" y="2164"/>
                    <a:pt x="744" y="2201"/>
                  </a:cubicBezTo>
                  <a:cubicBezTo>
                    <a:pt x="729" y="2298"/>
                    <a:pt x="722" y="2396"/>
                    <a:pt x="722" y="2493"/>
                  </a:cubicBezTo>
                  <a:cubicBezTo>
                    <a:pt x="722" y="2590"/>
                    <a:pt x="729" y="2688"/>
                    <a:pt x="744" y="2785"/>
                  </a:cubicBezTo>
                  <a:cubicBezTo>
                    <a:pt x="749" y="2822"/>
                    <a:pt x="732" y="2858"/>
                    <a:pt x="700" y="2876"/>
                  </a:cubicBezTo>
                  <a:lnTo>
                    <a:pt x="269" y="3125"/>
                  </a:lnTo>
                  <a:cubicBezTo>
                    <a:pt x="234" y="3146"/>
                    <a:pt x="208" y="3179"/>
                    <a:pt x="198" y="3219"/>
                  </a:cubicBezTo>
                  <a:cubicBezTo>
                    <a:pt x="187" y="3259"/>
                    <a:pt x="193" y="3301"/>
                    <a:pt x="213" y="3337"/>
                  </a:cubicBezTo>
                  <a:lnTo>
                    <a:pt x="715" y="4208"/>
                  </a:lnTo>
                  <a:cubicBezTo>
                    <a:pt x="736" y="4243"/>
                    <a:pt x="769" y="4269"/>
                    <a:pt x="810" y="4279"/>
                  </a:cubicBezTo>
                  <a:cubicBezTo>
                    <a:pt x="850" y="4290"/>
                    <a:pt x="892" y="4284"/>
                    <a:pt x="927" y="4264"/>
                  </a:cubicBezTo>
                  <a:lnTo>
                    <a:pt x="1358" y="4015"/>
                  </a:lnTo>
                  <a:cubicBezTo>
                    <a:pt x="1390" y="3997"/>
                    <a:pt x="1431" y="4000"/>
                    <a:pt x="1460" y="4023"/>
                  </a:cubicBezTo>
                  <a:cubicBezTo>
                    <a:pt x="1612" y="4145"/>
                    <a:pt x="1782" y="4244"/>
                    <a:pt x="1965" y="4315"/>
                  </a:cubicBezTo>
                  <a:cubicBezTo>
                    <a:pt x="1999" y="4329"/>
                    <a:pt x="2022" y="4362"/>
                    <a:pt x="2022" y="4400"/>
                  </a:cubicBezTo>
                  <a:lnTo>
                    <a:pt x="2022" y="4896"/>
                  </a:lnTo>
                  <a:cubicBezTo>
                    <a:pt x="2022" y="4982"/>
                    <a:pt x="2092" y="5051"/>
                    <a:pt x="2178" y="5051"/>
                  </a:cubicBezTo>
                  <a:lnTo>
                    <a:pt x="3182" y="5051"/>
                  </a:lnTo>
                  <a:cubicBezTo>
                    <a:pt x="3268" y="5051"/>
                    <a:pt x="3338" y="4982"/>
                    <a:pt x="3338" y="4896"/>
                  </a:cubicBezTo>
                  <a:lnTo>
                    <a:pt x="3338" y="4400"/>
                  </a:lnTo>
                  <a:cubicBezTo>
                    <a:pt x="3338" y="4362"/>
                    <a:pt x="3360" y="4329"/>
                    <a:pt x="3395" y="4315"/>
                  </a:cubicBezTo>
                  <a:cubicBezTo>
                    <a:pt x="3577" y="4244"/>
                    <a:pt x="3747" y="4146"/>
                    <a:pt x="3900" y="4023"/>
                  </a:cubicBezTo>
                  <a:cubicBezTo>
                    <a:pt x="3929" y="4000"/>
                    <a:pt x="3970" y="3997"/>
                    <a:pt x="4001" y="4015"/>
                  </a:cubicBezTo>
                  <a:lnTo>
                    <a:pt x="4432" y="4264"/>
                  </a:lnTo>
                  <a:cubicBezTo>
                    <a:pt x="4506" y="4307"/>
                    <a:pt x="4602" y="4282"/>
                    <a:pt x="4644" y="4207"/>
                  </a:cubicBezTo>
                  <a:lnTo>
                    <a:pt x="4844" y="3863"/>
                  </a:lnTo>
                  <a:cubicBezTo>
                    <a:pt x="4868" y="3819"/>
                    <a:pt x="4923" y="3805"/>
                    <a:pt x="4967" y="3829"/>
                  </a:cubicBezTo>
                  <a:cubicBezTo>
                    <a:pt x="5010" y="3855"/>
                    <a:pt x="5025" y="3910"/>
                    <a:pt x="5000" y="3952"/>
                  </a:cubicBezTo>
                  <a:lnTo>
                    <a:pt x="4801" y="4298"/>
                  </a:lnTo>
                  <a:cubicBezTo>
                    <a:pt x="4708" y="4458"/>
                    <a:pt x="4502" y="4514"/>
                    <a:pt x="4341" y="4421"/>
                  </a:cubicBezTo>
                  <a:lnTo>
                    <a:pt x="3964" y="4203"/>
                  </a:lnTo>
                  <a:cubicBezTo>
                    <a:pt x="3826" y="4306"/>
                    <a:pt x="3677" y="4393"/>
                    <a:pt x="3518" y="4460"/>
                  </a:cubicBezTo>
                  <a:lnTo>
                    <a:pt x="3518" y="4896"/>
                  </a:lnTo>
                  <a:cubicBezTo>
                    <a:pt x="3518" y="5081"/>
                    <a:pt x="3368" y="5232"/>
                    <a:pt x="3182" y="5232"/>
                  </a:cubicBezTo>
                  <a:close/>
                </a:path>
              </a:pathLst>
            </a:custGeom>
            <a:solidFill>
              <a:schemeClr val="accent1">
                <a:lumMod val="75000"/>
              </a:schemeClr>
            </a:solidFill>
            <a:ln>
              <a:noFill/>
            </a:ln>
            <a:effectLst/>
          </p:spPr>
          <p:txBody>
            <a:bodyPr wrap="none" anchor="ctr"/>
            <a:lstStyle/>
            <a:p>
              <a:endParaRPr lang="es-ES_tradnl" sz="1633"/>
            </a:p>
          </p:txBody>
        </p:sp>
        <p:grpSp>
          <p:nvGrpSpPr>
            <p:cNvPr id="137" name="Group 6">
              <a:extLst>
                <a:ext uri="{FF2B5EF4-FFF2-40B4-BE49-F238E27FC236}">
                  <a16:creationId xmlns:a16="http://schemas.microsoft.com/office/drawing/2014/main" id="{8EFC9FEE-35DA-E64B-B4B7-E52B56C0DE58}"/>
                </a:ext>
              </a:extLst>
            </p:cNvPr>
            <p:cNvGrpSpPr>
              <a:grpSpLocks/>
            </p:cNvGrpSpPr>
            <p:nvPr/>
          </p:nvGrpSpPr>
          <p:grpSpPr bwMode="auto">
            <a:xfrm rot="19964076">
              <a:off x="-1371198" y="1551348"/>
              <a:ext cx="1666254" cy="2151586"/>
              <a:chOff x="3309938" y="4121150"/>
              <a:chExt cx="1836737" cy="2371725"/>
            </a:xfrm>
            <a:solidFill>
              <a:schemeClr val="accent6">
                <a:lumMod val="75000"/>
              </a:schemeClr>
            </a:solidFill>
          </p:grpSpPr>
          <p:sp>
            <p:nvSpPr>
              <p:cNvPr id="170" name="Freeform 1">
                <a:extLst>
                  <a:ext uri="{FF2B5EF4-FFF2-40B4-BE49-F238E27FC236}">
                    <a16:creationId xmlns:a16="http://schemas.microsoft.com/office/drawing/2014/main" id="{B7406E07-DD5C-A44C-8B8A-56B4DCCBF80B}"/>
                  </a:ext>
                </a:extLst>
              </p:cNvPr>
              <p:cNvSpPr>
                <a:spLocks noChangeArrowheads="1"/>
              </p:cNvSpPr>
              <p:nvPr/>
            </p:nvSpPr>
            <p:spPr bwMode="auto">
              <a:xfrm>
                <a:off x="4108450" y="5248275"/>
                <a:ext cx="290513" cy="741363"/>
              </a:xfrm>
              <a:custGeom>
                <a:avLst/>
                <a:gdLst>
                  <a:gd name="T0" fmla="*/ 175099 w 808"/>
                  <a:gd name="T1" fmla="*/ 51798 h 2061"/>
                  <a:gd name="T2" fmla="*/ 175099 w 808"/>
                  <a:gd name="T3" fmla="*/ 51798 h 2061"/>
                  <a:gd name="T4" fmla="*/ 289075 w 808"/>
                  <a:gd name="T5" fmla="*/ 210431 h 2061"/>
                  <a:gd name="T6" fmla="*/ 289075 w 808"/>
                  <a:gd name="T7" fmla="*/ 227697 h 2061"/>
                  <a:gd name="T8" fmla="*/ 221840 w 808"/>
                  <a:gd name="T9" fmla="*/ 227697 h 2061"/>
                  <a:gd name="T10" fmla="*/ 221840 w 808"/>
                  <a:gd name="T11" fmla="*/ 205754 h 2061"/>
                  <a:gd name="T12" fmla="*/ 221840 w 808"/>
                  <a:gd name="T13" fmla="*/ 205754 h 2061"/>
                  <a:gd name="T14" fmla="*/ 147414 w 808"/>
                  <a:gd name="T15" fmla="*/ 113668 h 2061"/>
                  <a:gd name="T16" fmla="*/ 147414 w 808"/>
                  <a:gd name="T17" fmla="*/ 113668 h 2061"/>
                  <a:gd name="T18" fmla="*/ 73707 w 808"/>
                  <a:gd name="T19" fmla="*/ 205754 h 2061"/>
                  <a:gd name="T20" fmla="*/ 73707 w 808"/>
                  <a:gd name="T21" fmla="*/ 205754 h 2061"/>
                  <a:gd name="T22" fmla="*/ 290153 w 808"/>
                  <a:gd name="T23" fmla="*/ 532731 h 2061"/>
                  <a:gd name="T24" fmla="*/ 290153 w 808"/>
                  <a:gd name="T25" fmla="*/ 532731 h 2061"/>
                  <a:gd name="T26" fmla="*/ 175099 w 808"/>
                  <a:gd name="T27" fmla="*/ 692083 h 2061"/>
                  <a:gd name="T28" fmla="*/ 175099 w 808"/>
                  <a:gd name="T29" fmla="*/ 741003 h 2061"/>
                  <a:gd name="T30" fmla="*/ 116133 w 808"/>
                  <a:gd name="T31" fmla="*/ 741003 h 2061"/>
                  <a:gd name="T32" fmla="*/ 116133 w 808"/>
                  <a:gd name="T33" fmla="*/ 692083 h 2061"/>
                  <a:gd name="T34" fmla="*/ 116133 w 808"/>
                  <a:gd name="T35" fmla="*/ 692083 h 2061"/>
                  <a:gd name="T36" fmla="*/ 0 w 808"/>
                  <a:gd name="T37" fmla="*/ 532731 h 2061"/>
                  <a:gd name="T38" fmla="*/ 0 w 808"/>
                  <a:gd name="T39" fmla="*/ 493163 h 2061"/>
                  <a:gd name="T40" fmla="*/ 67235 w 808"/>
                  <a:gd name="T41" fmla="*/ 493163 h 2061"/>
                  <a:gd name="T42" fmla="*/ 67235 w 808"/>
                  <a:gd name="T43" fmla="*/ 537407 h 2061"/>
                  <a:gd name="T44" fmla="*/ 67235 w 808"/>
                  <a:gd name="T45" fmla="*/ 537407 h 2061"/>
                  <a:gd name="T46" fmla="*/ 142740 w 808"/>
                  <a:gd name="T47" fmla="*/ 628774 h 2061"/>
                  <a:gd name="T48" fmla="*/ 142740 w 808"/>
                  <a:gd name="T49" fmla="*/ 628774 h 2061"/>
                  <a:gd name="T50" fmla="*/ 218244 w 808"/>
                  <a:gd name="T51" fmla="*/ 537407 h 2061"/>
                  <a:gd name="T52" fmla="*/ 218244 w 808"/>
                  <a:gd name="T53" fmla="*/ 537407 h 2061"/>
                  <a:gd name="T54" fmla="*/ 2876 w 808"/>
                  <a:gd name="T55" fmla="*/ 210431 h 2061"/>
                  <a:gd name="T56" fmla="*/ 2876 w 808"/>
                  <a:gd name="T57" fmla="*/ 210431 h 2061"/>
                  <a:gd name="T58" fmla="*/ 116133 w 808"/>
                  <a:gd name="T59" fmla="*/ 51798 h 2061"/>
                  <a:gd name="T60" fmla="*/ 116133 w 808"/>
                  <a:gd name="T61" fmla="*/ 0 h 2061"/>
                  <a:gd name="T62" fmla="*/ 175099 w 808"/>
                  <a:gd name="T63" fmla="*/ 0 h 2061"/>
                  <a:gd name="T64" fmla="*/ 175099 w 808"/>
                  <a:gd name="T65" fmla="*/ 51798 h 206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808" h="2061">
                    <a:moveTo>
                      <a:pt x="487" y="144"/>
                    </a:moveTo>
                    <a:lnTo>
                      <a:pt x="487" y="144"/>
                    </a:lnTo>
                    <a:cubicBezTo>
                      <a:pt x="705" y="175"/>
                      <a:pt x="804" y="344"/>
                      <a:pt x="804" y="585"/>
                    </a:cubicBezTo>
                    <a:lnTo>
                      <a:pt x="804" y="633"/>
                    </a:lnTo>
                    <a:lnTo>
                      <a:pt x="617" y="633"/>
                    </a:lnTo>
                    <a:lnTo>
                      <a:pt x="617" y="572"/>
                    </a:lnTo>
                    <a:cubicBezTo>
                      <a:pt x="617" y="413"/>
                      <a:pt x="553" y="316"/>
                      <a:pt x="410" y="316"/>
                    </a:cubicBezTo>
                    <a:cubicBezTo>
                      <a:pt x="269" y="316"/>
                      <a:pt x="205" y="413"/>
                      <a:pt x="205" y="572"/>
                    </a:cubicBezTo>
                    <a:cubicBezTo>
                      <a:pt x="205" y="974"/>
                      <a:pt x="807" y="977"/>
                      <a:pt x="807" y="1481"/>
                    </a:cubicBezTo>
                    <a:cubicBezTo>
                      <a:pt x="807" y="1722"/>
                      <a:pt x="705" y="1893"/>
                      <a:pt x="487" y="1924"/>
                    </a:cubicBezTo>
                    <a:lnTo>
                      <a:pt x="487" y="2060"/>
                    </a:lnTo>
                    <a:lnTo>
                      <a:pt x="323" y="2060"/>
                    </a:lnTo>
                    <a:lnTo>
                      <a:pt x="323" y="1924"/>
                    </a:lnTo>
                    <a:cubicBezTo>
                      <a:pt x="100" y="1893"/>
                      <a:pt x="0" y="1724"/>
                      <a:pt x="0" y="1481"/>
                    </a:cubicBezTo>
                    <a:lnTo>
                      <a:pt x="0" y="1371"/>
                    </a:lnTo>
                    <a:lnTo>
                      <a:pt x="187" y="1371"/>
                    </a:lnTo>
                    <a:lnTo>
                      <a:pt x="187" y="1494"/>
                    </a:lnTo>
                    <a:cubicBezTo>
                      <a:pt x="187" y="1656"/>
                      <a:pt x="254" y="1748"/>
                      <a:pt x="397" y="1748"/>
                    </a:cubicBezTo>
                    <a:cubicBezTo>
                      <a:pt x="543" y="1748"/>
                      <a:pt x="607" y="1656"/>
                      <a:pt x="607" y="1494"/>
                    </a:cubicBezTo>
                    <a:cubicBezTo>
                      <a:pt x="607" y="1095"/>
                      <a:pt x="8" y="1089"/>
                      <a:pt x="8" y="585"/>
                    </a:cubicBezTo>
                    <a:cubicBezTo>
                      <a:pt x="8" y="339"/>
                      <a:pt x="107" y="177"/>
                      <a:pt x="323" y="144"/>
                    </a:cubicBezTo>
                    <a:lnTo>
                      <a:pt x="323" y="0"/>
                    </a:lnTo>
                    <a:lnTo>
                      <a:pt x="487" y="0"/>
                    </a:lnTo>
                    <a:lnTo>
                      <a:pt x="487" y="14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1" name="Freeform 31">
                <a:extLst>
                  <a:ext uri="{FF2B5EF4-FFF2-40B4-BE49-F238E27FC236}">
                    <a16:creationId xmlns:a16="http://schemas.microsoft.com/office/drawing/2014/main" id="{03EE2B46-2462-BE49-AB3F-75C4B7CF12D6}"/>
                  </a:ext>
                </a:extLst>
              </p:cNvPr>
              <p:cNvSpPr>
                <a:spLocks noChangeArrowheads="1"/>
              </p:cNvSpPr>
              <p:nvPr/>
            </p:nvSpPr>
            <p:spPr bwMode="auto">
              <a:xfrm>
                <a:off x="3309938" y="4754563"/>
                <a:ext cx="1836737" cy="1738312"/>
              </a:xfrm>
              <a:custGeom>
                <a:avLst/>
                <a:gdLst>
                  <a:gd name="T0" fmla="*/ 918008 w 5102"/>
                  <a:gd name="T1" fmla="*/ 64782 h 4830"/>
                  <a:gd name="T2" fmla="*/ 918008 w 5102"/>
                  <a:gd name="T3" fmla="*/ 64782 h 4830"/>
                  <a:gd name="T4" fmla="*/ 317163 w 5102"/>
                  <a:gd name="T5" fmla="*/ 396609 h 4830"/>
                  <a:gd name="T6" fmla="*/ 317163 w 5102"/>
                  <a:gd name="T7" fmla="*/ 396609 h 4830"/>
                  <a:gd name="T8" fmla="*/ 64801 w 5102"/>
                  <a:gd name="T9" fmla="*/ 1044787 h 4830"/>
                  <a:gd name="T10" fmla="*/ 64801 w 5102"/>
                  <a:gd name="T11" fmla="*/ 1044787 h 4830"/>
                  <a:gd name="T12" fmla="*/ 918008 w 5102"/>
                  <a:gd name="T13" fmla="*/ 1672810 h 4830"/>
                  <a:gd name="T14" fmla="*/ 918008 w 5102"/>
                  <a:gd name="T15" fmla="*/ 1672810 h 4830"/>
                  <a:gd name="T16" fmla="*/ 1771216 w 5102"/>
                  <a:gd name="T17" fmla="*/ 1044787 h 4830"/>
                  <a:gd name="T18" fmla="*/ 1771216 w 5102"/>
                  <a:gd name="T19" fmla="*/ 1044787 h 4830"/>
                  <a:gd name="T20" fmla="*/ 1518854 w 5102"/>
                  <a:gd name="T21" fmla="*/ 396609 h 4830"/>
                  <a:gd name="T22" fmla="*/ 1518854 w 5102"/>
                  <a:gd name="T23" fmla="*/ 396609 h 4830"/>
                  <a:gd name="T24" fmla="*/ 918008 w 5102"/>
                  <a:gd name="T25" fmla="*/ 64782 h 4830"/>
                  <a:gd name="T26" fmla="*/ 918008 w 5102"/>
                  <a:gd name="T27" fmla="*/ 1737952 h 4830"/>
                  <a:gd name="T28" fmla="*/ 918008 w 5102"/>
                  <a:gd name="T29" fmla="*/ 1737952 h 4830"/>
                  <a:gd name="T30" fmla="*/ 0 w 5102"/>
                  <a:gd name="T31" fmla="*/ 1044787 h 4830"/>
                  <a:gd name="T32" fmla="*/ 0 w 5102"/>
                  <a:gd name="T33" fmla="*/ 1044787 h 4830"/>
                  <a:gd name="T34" fmla="*/ 918008 w 5102"/>
                  <a:gd name="T35" fmla="*/ 0 h 4830"/>
                  <a:gd name="T36" fmla="*/ 918008 w 5102"/>
                  <a:gd name="T37" fmla="*/ 0 h 4830"/>
                  <a:gd name="T38" fmla="*/ 1569615 w 5102"/>
                  <a:gd name="T39" fmla="*/ 355940 h 4830"/>
                  <a:gd name="T40" fmla="*/ 1569615 w 5102"/>
                  <a:gd name="T41" fmla="*/ 355940 h 4830"/>
                  <a:gd name="T42" fmla="*/ 1836377 w 5102"/>
                  <a:gd name="T43" fmla="*/ 1044787 h 4830"/>
                  <a:gd name="T44" fmla="*/ 1836377 w 5102"/>
                  <a:gd name="T45" fmla="*/ 1044787 h 4830"/>
                  <a:gd name="T46" fmla="*/ 918008 w 5102"/>
                  <a:gd name="T47" fmla="*/ 1737952 h 483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5102" h="4830">
                    <a:moveTo>
                      <a:pt x="2550" y="180"/>
                    </a:moveTo>
                    <a:lnTo>
                      <a:pt x="2550" y="180"/>
                    </a:lnTo>
                    <a:cubicBezTo>
                      <a:pt x="1952" y="180"/>
                      <a:pt x="1360" y="507"/>
                      <a:pt x="881" y="1102"/>
                    </a:cubicBezTo>
                    <a:cubicBezTo>
                      <a:pt x="449" y="1638"/>
                      <a:pt x="180" y="2329"/>
                      <a:pt x="180" y="2903"/>
                    </a:cubicBezTo>
                    <a:cubicBezTo>
                      <a:pt x="180" y="3963"/>
                      <a:pt x="1111" y="4648"/>
                      <a:pt x="2550" y="4648"/>
                    </a:cubicBezTo>
                    <a:cubicBezTo>
                      <a:pt x="3989" y="4648"/>
                      <a:pt x="4920" y="3963"/>
                      <a:pt x="4920" y="2903"/>
                    </a:cubicBezTo>
                    <a:cubicBezTo>
                      <a:pt x="4920" y="2329"/>
                      <a:pt x="4651" y="1638"/>
                      <a:pt x="4219" y="1102"/>
                    </a:cubicBezTo>
                    <a:cubicBezTo>
                      <a:pt x="3741" y="507"/>
                      <a:pt x="3149" y="180"/>
                      <a:pt x="2550" y="180"/>
                    </a:cubicBezTo>
                    <a:close/>
                    <a:moveTo>
                      <a:pt x="2550" y="4829"/>
                    </a:moveTo>
                    <a:lnTo>
                      <a:pt x="2550" y="4829"/>
                    </a:lnTo>
                    <a:cubicBezTo>
                      <a:pt x="1001" y="4829"/>
                      <a:pt x="0" y="4072"/>
                      <a:pt x="0" y="2903"/>
                    </a:cubicBezTo>
                    <a:cubicBezTo>
                      <a:pt x="0" y="1596"/>
                      <a:pt x="1176" y="0"/>
                      <a:pt x="2550" y="0"/>
                    </a:cubicBezTo>
                    <a:cubicBezTo>
                      <a:pt x="3204" y="0"/>
                      <a:pt x="3846" y="351"/>
                      <a:pt x="4360" y="989"/>
                    </a:cubicBezTo>
                    <a:cubicBezTo>
                      <a:pt x="4823" y="1564"/>
                      <a:pt x="5101" y="2280"/>
                      <a:pt x="5101" y="2903"/>
                    </a:cubicBezTo>
                    <a:cubicBezTo>
                      <a:pt x="5101" y="4072"/>
                      <a:pt x="4099" y="4829"/>
                      <a:pt x="2550" y="482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2" name="Freeform 32">
                <a:extLst>
                  <a:ext uri="{FF2B5EF4-FFF2-40B4-BE49-F238E27FC236}">
                    <a16:creationId xmlns:a16="http://schemas.microsoft.com/office/drawing/2014/main" id="{471C19E1-E8D5-3D4B-BFF1-301900C7AEAF}"/>
                  </a:ext>
                </a:extLst>
              </p:cNvPr>
              <p:cNvSpPr>
                <a:spLocks noChangeArrowheads="1"/>
              </p:cNvSpPr>
              <p:nvPr/>
            </p:nvSpPr>
            <p:spPr bwMode="auto">
              <a:xfrm>
                <a:off x="3843338" y="4121150"/>
                <a:ext cx="769937" cy="534988"/>
              </a:xfrm>
              <a:custGeom>
                <a:avLst/>
                <a:gdLst>
                  <a:gd name="T0" fmla="*/ 80705 w 2137"/>
                  <a:gd name="T1" fmla="*/ 65076 h 1488"/>
                  <a:gd name="T2" fmla="*/ 381546 w 2137"/>
                  <a:gd name="T3" fmla="*/ 466676 h 1488"/>
                  <a:gd name="T4" fmla="*/ 381546 w 2137"/>
                  <a:gd name="T5" fmla="*/ 466676 h 1488"/>
                  <a:gd name="T6" fmla="*/ 384788 w 2137"/>
                  <a:gd name="T7" fmla="*/ 469553 h 1488"/>
                  <a:gd name="T8" fmla="*/ 384788 w 2137"/>
                  <a:gd name="T9" fmla="*/ 469553 h 1488"/>
                  <a:gd name="T10" fmla="*/ 388031 w 2137"/>
                  <a:gd name="T11" fmla="*/ 466676 h 1488"/>
                  <a:gd name="T12" fmla="*/ 688872 w 2137"/>
                  <a:gd name="T13" fmla="*/ 65076 h 1488"/>
                  <a:gd name="T14" fmla="*/ 80705 w 2137"/>
                  <a:gd name="T15" fmla="*/ 65076 h 1488"/>
                  <a:gd name="T16" fmla="*/ 384788 w 2137"/>
                  <a:gd name="T17" fmla="*/ 534628 h 1488"/>
                  <a:gd name="T18" fmla="*/ 384788 w 2137"/>
                  <a:gd name="T19" fmla="*/ 534628 h 1488"/>
                  <a:gd name="T20" fmla="*/ 329664 w 2137"/>
                  <a:gd name="T21" fmla="*/ 505506 h 1488"/>
                  <a:gd name="T22" fmla="*/ 19095 w 2137"/>
                  <a:gd name="T23" fmla="*/ 90962 h 1488"/>
                  <a:gd name="T24" fmla="*/ 19095 w 2137"/>
                  <a:gd name="T25" fmla="*/ 90962 h 1488"/>
                  <a:gd name="T26" fmla="*/ 9728 w 2137"/>
                  <a:gd name="T27" fmla="*/ 29482 h 1488"/>
                  <a:gd name="T28" fmla="*/ 9728 w 2137"/>
                  <a:gd name="T29" fmla="*/ 29482 h 1488"/>
                  <a:gd name="T30" fmla="*/ 64852 w 2137"/>
                  <a:gd name="T31" fmla="*/ 0 h 1488"/>
                  <a:gd name="T32" fmla="*/ 705085 w 2137"/>
                  <a:gd name="T33" fmla="*/ 0 h 1488"/>
                  <a:gd name="T34" fmla="*/ 705085 w 2137"/>
                  <a:gd name="T35" fmla="*/ 0 h 1488"/>
                  <a:gd name="T36" fmla="*/ 760209 w 2137"/>
                  <a:gd name="T37" fmla="*/ 29482 h 1488"/>
                  <a:gd name="T38" fmla="*/ 760209 w 2137"/>
                  <a:gd name="T39" fmla="*/ 29482 h 1488"/>
                  <a:gd name="T40" fmla="*/ 750842 w 2137"/>
                  <a:gd name="T41" fmla="*/ 90962 h 1488"/>
                  <a:gd name="T42" fmla="*/ 440273 w 2137"/>
                  <a:gd name="T43" fmla="*/ 505506 h 1488"/>
                  <a:gd name="T44" fmla="*/ 440273 w 2137"/>
                  <a:gd name="T45" fmla="*/ 505506 h 1488"/>
                  <a:gd name="T46" fmla="*/ 384788 w 2137"/>
                  <a:gd name="T47" fmla="*/ 534628 h 148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137" h="1488">
                    <a:moveTo>
                      <a:pt x="224" y="181"/>
                    </a:moveTo>
                    <a:lnTo>
                      <a:pt x="1059" y="1298"/>
                    </a:lnTo>
                    <a:cubicBezTo>
                      <a:pt x="1063" y="1303"/>
                      <a:pt x="1067" y="1305"/>
                      <a:pt x="1068" y="1306"/>
                    </a:cubicBezTo>
                    <a:cubicBezTo>
                      <a:pt x="1070" y="1305"/>
                      <a:pt x="1073" y="1303"/>
                      <a:pt x="1077" y="1298"/>
                    </a:cubicBezTo>
                    <a:lnTo>
                      <a:pt x="1912" y="181"/>
                    </a:lnTo>
                    <a:lnTo>
                      <a:pt x="224" y="181"/>
                    </a:lnTo>
                    <a:close/>
                    <a:moveTo>
                      <a:pt x="1068" y="1487"/>
                    </a:moveTo>
                    <a:lnTo>
                      <a:pt x="1068" y="1487"/>
                    </a:lnTo>
                    <a:cubicBezTo>
                      <a:pt x="1009" y="1487"/>
                      <a:pt x="953" y="1457"/>
                      <a:pt x="915" y="1406"/>
                    </a:cubicBezTo>
                    <a:lnTo>
                      <a:pt x="53" y="253"/>
                    </a:lnTo>
                    <a:cubicBezTo>
                      <a:pt x="10" y="197"/>
                      <a:pt x="0" y="134"/>
                      <a:pt x="27" y="82"/>
                    </a:cubicBezTo>
                    <a:cubicBezTo>
                      <a:pt x="53" y="30"/>
                      <a:pt x="108" y="0"/>
                      <a:pt x="180" y="0"/>
                    </a:cubicBezTo>
                    <a:lnTo>
                      <a:pt x="1957" y="0"/>
                    </a:lnTo>
                    <a:cubicBezTo>
                      <a:pt x="2028" y="0"/>
                      <a:pt x="2084" y="30"/>
                      <a:pt x="2110" y="82"/>
                    </a:cubicBezTo>
                    <a:cubicBezTo>
                      <a:pt x="2136" y="134"/>
                      <a:pt x="2126" y="197"/>
                      <a:pt x="2084" y="253"/>
                    </a:cubicBezTo>
                    <a:lnTo>
                      <a:pt x="1222" y="1406"/>
                    </a:lnTo>
                    <a:cubicBezTo>
                      <a:pt x="1183" y="1457"/>
                      <a:pt x="1128" y="1487"/>
                      <a:pt x="1068" y="148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3" name="Freeform 33">
                <a:extLst>
                  <a:ext uri="{FF2B5EF4-FFF2-40B4-BE49-F238E27FC236}">
                    <a16:creationId xmlns:a16="http://schemas.microsoft.com/office/drawing/2014/main" id="{64B2E7B7-B764-F847-84F7-C5EAAC82C6F1}"/>
                  </a:ext>
                </a:extLst>
              </p:cNvPr>
              <p:cNvSpPr>
                <a:spLocks noChangeArrowheads="1"/>
              </p:cNvSpPr>
              <p:nvPr/>
            </p:nvSpPr>
            <p:spPr bwMode="auto">
              <a:xfrm>
                <a:off x="4024313" y="4597400"/>
                <a:ext cx="407987" cy="222250"/>
              </a:xfrm>
              <a:custGeom>
                <a:avLst/>
                <a:gdLst>
                  <a:gd name="T0" fmla="*/ 111007 w 1132"/>
                  <a:gd name="T1" fmla="*/ 64987 h 619"/>
                  <a:gd name="T2" fmla="*/ 111007 w 1132"/>
                  <a:gd name="T3" fmla="*/ 64987 h 619"/>
                  <a:gd name="T4" fmla="*/ 64874 w 1132"/>
                  <a:gd name="T5" fmla="*/ 110945 h 619"/>
                  <a:gd name="T6" fmla="*/ 64874 w 1132"/>
                  <a:gd name="T7" fmla="*/ 110945 h 619"/>
                  <a:gd name="T8" fmla="*/ 111007 w 1132"/>
                  <a:gd name="T9" fmla="*/ 157263 h 619"/>
                  <a:gd name="T10" fmla="*/ 296259 w 1132"/>
                  <a:gd name="T11" fmla="*/ 157263 h 619"/>
                  <a:gd name="T12" fmla="*/ 296259 w 1132"/>
                  <a:gd name="T13" fmla="*/ 157263 h 619"/>
                  <a:gd name="T14" fmla="*/ 342392 w 1132"/>
                  <a:gd name="T15" fmla="*/ 110945 h 619"/>
                  <a:gd name="T16" fmla="*/ 342392 w 1132"/>
                  <a:gd name="T17" fmla="*/ 110945 h 619"/>
                  <a:gd name="T18" fmla="*/ 296259 w 1132"/>
                  <a:gd name="T19" fmla="*/ 64987 h 619"/>
                  <a:gd name="T20" fmla="*/ 111007 w 1132"/>
                  <a:gd name="T21" fmla="*/ 64987 h 619"/>
                  <a:gd name="T22" fmla="*/ 296259 w 1132"/>
                  <a:gd name="T23" fmla="*/ 221891 h 619"/>
                  <a:gd name="T24" fmla="*/ 111007 w 1132"/>
                  <a:gd name="T25" fmla="*/ 221891 h 619"/>
                  <a:gd name="T26" fmla="*/ 111007 w 1132"/>
                  <a:gd name="T27" fmla="*/ 221891 h 619"/>
                  <a:gd name="T28" fmla="*/ 0 w 1132"/>
                  <a:gd name="T29" fmla="*/ 110945 h 619"/>
                  <a:gd name="T30" fmla="*/ 0 w 1132"/>
                  <a:gd name="T31" fmla="*/ 110945 h 619"/>
                  <a:gd name="T32" fmla="*/ 111007 w 1132"/>
                  <a:gd name="T33" fmla="*/ 0 h 619"/>
                  <a:gd name="T34" fmla="*/ 296259 w 1132"/>
                  <a:gd name="T35" fmla="*/ 0 h 619"/>
                  <a:gd name="T36" fmla="*/ 296259 w 1132"/>
                  <a:gd name="T37" fmla="*/ 0 h 619"/>
                  <a:gd name="T38" fmla="*/ 407627 w 1132"/>
                  <a:gd name="T39" fmla="*/ 110945 h 619"/>
                  <a:gd name="T40" fmla="*/ 407627 w 1132"/>
                  <a:gd name="T41" fmla="*/ 110945 h 619"/>
                  <a:gd name="T42" fmla="*/ 296259 w 1132"/>
                  <a:gd name="T43" fmla="*/ 221891 h 6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132" h="619">
                    <a:moveTo>
                      <a:pt x="308" y="181"/>
                    </a:moveTo>
                    <a:lnTo>
                      <a:pt x="308" y="181"/>
                    </a:lnTo>
                    <a:cubicBezTo>
                      <a:pt x="237" y="181"/>
                      <a:pt x="180" y="239"/>
                      <a:pt x="180" y="309"/>
                    </a:cubicBezTo>
                    <a:cubicBezTo>
                      <a:pt x="180" y="380"/>
                      <a:pt x="237" y="438"/>
                      <a:pt x="308" y="438"/>
                    </a:cubicBezTo>
                    <a:lnTo>
                      <a:pt x="822" y="438"/>
                    </a:lnTo>
                    <a:cubicBezTo>
                      <a:pt x="893" y="438"/>
                      <a:pt x="950" y="380"/>
                      <a:pt x="950" y="309"/>
                    </a:cubicBezTo>
                    <a:cubicBezTo>
                      <a:pt x="950" y="239"/>
                      <a:pt x="893" y="181"/>
                      <a:pt x="822" y="181"/>
                    </a:cubicBezTo>
                    <a:lnTo>
                      <a:pt x="308" y="181"/>
                    </a:lnTo>
                    <a:close/>
                    <a:moveTo>
                      <a:pt x="822" y="618"/>
                    </a:moveTo>
                    <a:lnTo>
                      <a:pt x="308" y="618"/>
                    </a:lnTo>
                    <a:cubicBezTo>
                      <a:pt x="138" y="618"/>
                      <a:pt x="0" y="480"/>
                      <a:pt x="0" y="309"/>
                    </a:cubicBezTo>
                    <a:cubicBezTo>
                      <a:pt x="0" y="139"/>
                      <a:pt x="138" y="0"/>
                      <a:pt x="308" y="0"/>
                    </a:cubicBezTo>
                    <a:lnTo>
                      <a:pt x="822" y="0"/>
                    </a:lnTo>
                    <a:cubicBezTo>
                      <a:pt x="993" y="0"/>
                      <a:pt x="1131" y="139"/>
                      <a:pt x="1131" y="309"/>
                    </a:cubicBezTo>
                    <a:cubicBezTo>
                      <a:pt x="1131" y="480"/>
                      <a:pt x="993" y="618"/>
                      <a:pt x="822" y="61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38" name="Group 9">
              <a:extLst>
                <a:ext uri="{FF2B5EF4-FFF2-40B4-BE49-F238E27FC236}">
                  <a16:creationId xmlns:a16="http://schemas.microsoft.com/office/drawing/2014/main" id="{8C6D92B0-FD5E-564D-A2BA-AFAB90CB0786}"/>
                </a:ext>
              </a:extLst>
            </p:cNvPr>
            <p:cNvGrpSpPr>
              <a:grpSpLocks/>
            </p:cNvGrpSpPr>
            <p:nvPr/>
          </p:nvGrpSpPr>
          <p:grpSpPr bwMode="auto">
            <a:xfrm>
              <a:off x="1397994" y="1804368"/>
              <a:ext cx="1690738" cy="966342"/>
              <a:chOff x="5507038" y="1647825"/>
              <a:chExt cx="1863725" cy="1065213"/>
            </a:xfrm>
            <a:solidFill>
              <a:schemeClr val="accent2">
                <a:lumMod val="75000"/>
              </a:schemeClr>
            </a:solidFill>
          </p:grpSpPr>
          <p:sp>
            <p:nvSpPr>
              <p:cNvPr id="168" name="Freeform 34">
                <a:extLst>
                  <a:ext uri="{FF2B5EF4-FFF2-40B4-BE49-F238E27FC236}">
                    <a16:creationId xmlns:a16="http://schemas.microsoft.com/office/drawing/2014/main" id="{AE5BFC2B-9355-B341-B782-2F985B857A12}"/>
                  </a:ext>
                </a:extLst>
              </p:cNvPr>
              <p:cNvSpPr>
                <a:spLocks noChangeArrowheads="1"/>
              </p:cNvSpPr>
              <p:nvPr/>
            </p:nvSpPr>
            <p:spPr bwMode="auto">
              <a:xfrm>
                <a:off x="7092950" y="1647825"/>
                <a:ext cx="277813" cy="246063"/>
              </a:xfrm>
              <a:custGeom>
                <a:avLst/>
                <a:gdLst>
                  <a:gd name="T0" fmla="*/ 15474 w 772"/>
                  <a:gd name="T1" fmla="*/ 110764 h 682"/>
                  <a:gd name="T2" fmla="*/ 15474 w 772"/>
                  <a:gd name="T3" fmla="*/ 110764 h 682"/>
                  <a:gd name="T4" fmla="*/ 17273 w 772"/>
                  <a:gd name="T5" fmla="*/ 139989 h 682"/>
                  <a:gd name="T6" fmla="*/ 250823 w 772"/>
                  <a:gd name="T7" fmla="*/ 238486 h 682"/>
                  <a:gd name="T8" fmla="*/ 250823 w 772"/>
                  <a:gd name="T9" fmla="*/ 238486 h 682"/>
                  <a:gd name="T10" fmla="*/ 272775 w 772"/>
                  <a:gd name="T11" fmla="*/ 219725 h 682"/>
                  <a:gd name="T12" fmla="*/ 224554 w 772"/>
                  <a:gd name="T13" fmla="*/ 24173 h 682"/>
                  <a:gd name="T14" fmla="*/ 224554 w 772"/>
                  <a:gd name="T15" fmla="*/ 24173 h 682"/>
                  <a:gd name="T16" fmla="*/ 188927 w 772"/>
                  <a:gd name="T17" fmla="*/ 9020 h 682"/>
                  <a:gd name="T18" fmla="*/ 15474 w 772"/>
                  <a:gd name="T19" fmla="*/ 110764 h 68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72" h="682">
                    <a:moveTo>
                      <a:pt x="43" y="307"/>
                    </a:moveTo>
                    <a:lnTo>
                      <a:pt x="43" y="307"/>
                    </a:lnTo>
                    <a:cubicBezTo>
                      <a:pt x="0" y="332"/>
                      <a:pt x="2" y="368"/>
                      <a:pt x="48" y="388"/>
                    </a:cubicBezTo>
                    <a:lnTo>
                      <a:pt x="697" y="661"/>
                    </a:lnTo>
                    <a:cubicBezTo>
                      <a:pt x="743" y="681"/>
                      <a:pt x="771" y="657"/>
                      <a:pt x="758" y="609"/>
                    </a:cubicBezTo>
                    <a:lnTo>
                      <a:pt x="624" y="67"/>
                    </a:lnTo>
                    <a:cubicBezTo>
                      <a:pt x="612" y="19"/>
                      <a:pt x="567" y="0"/>
                      <a:pt x="525" y="25"/>
                    </a:cubicBezTo>
                    <a:lnTo>
                      <a:pt x="43" y="30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9" name="Freeform 35">
                <a:extLst>
                  <a:ext uri="{FF2B5EF4-FFF2-40B4-BE49-F238E27FC236}">
                    <a16:creationId xmlns:a16="http://schemas.microsoft.com/office/drawing/2014/main" id="{E52065C6-D91C-BF46-9893-AE63281FD513}"/>
                  </a:ext>
                </a:extLst>
              </p:cNvPr>
              <p:cNvSpPr>
                <a:spLocks noChangeArrowheads="1"/>
              </p:cNvSpPr>
              <p:nvPr/>
            </p:nvSpPr>
            <p:spPr bwMode="auto">
              <a:xfrm>
                <a:off x="5507038" y="1752600"/>
                <a:ext cx="1771650" cy="960438"/>
              </a:xfrm>
              <a:custGeom>
                <a:avLst/>
                <a:gdLst>
                  <a:gd name="T0" fmla="*/ 37067 w 4923"/>
                  <a:gd name="T1" fmla="*/ 960078 h 2666"/>
                  <a:gd name="T2" fmla="*/ 37067 w 4923"/>
                  <a:gd name="T3" fmla="*/ 960078 h 2666"/>
                  <a:gd name="T4" fmla="*/ 20873 w 4923"/>
                  <a:gd name="T5" fmla="*/ 955755 h 2666"/>
                  <a:gd name="T6" fmla="*/ 20873 w 4923"/>
                  <a:gd name="T7" fmla="*/ 955755 h 2666"/>
                  <a:gd name="T8" fmla="*/ 8637 w 4923"/>
                  <a:gd name="T9" fmla="*/ 911443 h 2666"/>
                  <a:gd name="T10" fmla="*/ 393340 w 4923"/>
                  <a:gd name="T11" fmla="*/ 235967 h 2666"/>
                  <a:gd name="T12" fmla="*/ 393340 w 4923"/>
                  <a:gd name="T13" fmla="*/ 235967 h 2666"/>
                  <a:gd name="T14" fmla="*/ 445522 w 4923"/>
                  <a:gd name="T15" fmla="*/ 201742 h 2666"/>
                  <a:gd name="T16" fmla="*/ 445522 w 4923"/>
                  <a:gd name="T17" fmla="*/ 201742 h 2666"/>
                  <a:gd name="T18" fmla="*/ 499143 w 4923"/>
                  <a:gd name="T19" fmla="*/ 233805 h 2666"/>
                  <a:gd name="T20" fmla="*/ 747814 w 4923"/>
                  <a:gd name="T21" fmla="*/ 631526 h 2666"/>
                  <a:gd name="T22" fmla="*/ 987129 w 4923"/>
                  <a:gd name="T23" fmla="*/ 284241 h 2666"/>
                  <a:gd name="T24" fmla="*/ 987129 w 4923"/>
                  <a:gd name="T25" fmla="*/ 284241 h 2666"/>
                  <a:gd name="T26" fmla="*/ 1040390 w 4923"/>
                  <a:gd name="T27" fmla="*/ 253979 h 2666"/>
                  <a:gd name="T28" fmla="*/ 1040390 w 4923"/>
                  <a:gd name="T29" fmla="*/ 253979 h 2666"/>
                  <a:gd name="T30" fmla="*/ 1041830 w 4923"/>
                  <a:gd name="T31" fmla="*/ 253979 h 2666"/>
                  <a:gd name="T32" fmla="*/ 1041830 w 4923"/>
                  <a:gd name="T33" fmla="*/ 253979 h 2666"/>
                  <a:gd name="T34" fmla="*/ 1095091 w 4923"/>
                  <a:gd name="T35" fmla="*/ 286402 h 2666"/>
                  <a:gd name="T36" fmla="*/ 1373991 w 4923"/>
                  <a:gd name="T37" fmla="*/ 730956 h 2666"/>
                  <a:gd name="T38" fmla="*/ 1704714 w 4923"/>
                  <a:gd name="T39" fmla="*/ 23056 h 2666"/>
                  <a:gd name="T40" fmla="*/ 1704714 w 4923"/>
                  <a:gd name="T41" fmla="*/ 23056 h 2666"/>
                  <a:gd name="T42" fmla="*/ 1747898 w 4923"/>
                  <a:gd name="T43" fmla="*/ 7565 h 2666"/>
                  <a:gd name="T44" fmla="*/ 1747898 w 4923"/>
                  <a:gd name="T45" fmla="*/ 7565 h 2666"/>
                  <a:gd name="T46" fmla="*/ 1763733 w 4923"/>
                  <a:gd name="T47" fmla="*/ 50796 h 2666"/>
                  <a:gd name="T48" fmla="*/ 1428332 w 4923"/>
                  <a:gd name="T49" fmla="*/ 768422 h 2666"/>
                  <a:gd name="T50" fmla="*/ 1428332 w 4923"/>
                  <a:gd name="T51" fmla="*/ 768422 h 2666"/>
                  <a:gd name="T52" fmla="*/ 1378670 w 4923"/>
                  <a:gd name="T53" fmla="*/ 806249 h 2666"/>
                  <a:gd name="T54" fmla="*/ 1378670 w 4923"/>
                  <a:gd name="T55" fmla="*/ 806249 h 2666"/>
                  <a:gd name="T56" fmla="*/ 1324329 w 4923"/>
                  <a:gd name="T57" fmla="*/ 774907 h 2666"/>
                  <a:gd name="T58" fmla="*/ 1040390 w 4923"/>
                  <a:gd name="T59" fmla="*/ 321707 h 2666"/>
                  <a:gd name="T60" fmla="*/ 801075 w 4923"/>
                  <a:gd name="T61" fmla="*/ 668992 h 2666"/>
                  <a:gd name="T62" fmla="*/ 801075 w 4923"/>
                  <a:gd name="T63" fmla="*/ 668992 h 2666"/>
                  <a:gd name="T64" fmla="*/ 746015 w 4923"/>
                  <a:gd name="T65" fmla="*/ 698893 h 2666"/>
                  <a:gd name="T66" fmla="*/ 746015 w 4923"/>
                  <a:gd name="T67" fmla="*/ 698893 h 2666"/>
                  <a:gd name="T68" fmla="*/ 692754 w 4923"/>
                  <a:gd name="T69" fmla="*/ 666470 h 2666"/>
                  <a:gd name="T70" fmla="*/ 446961 w 4923"/>
                  <a:gd name="T71" fmla="*/ 273073 h 2666"/>
                  <a:gd name="T72" fmla="*/ 65497 w 4923"/>
                  <a:gd name="T73" fmla="*/ 943506 h 2666"/>
                  <a:gd name="T74" fmla="*/ 65497 w 4923"/>
                  <a:gd name="T75" fmla="*/ 943506 h 2666"/>
                  <a:gd name="T76" fmla="*/ 37067 w 4923"/>
                  <a:gd name="T77" fmla="*/ 960078 h 266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4923" h="2666">
                    <a:moveTo>
                      <a:pt x="103" y="2665"/>
                    </a:moveTo>
                    <a:lnTo>
                      <a:pt x="103" y="2665"/>
                    </a:lnTo>
                    <a:cubicBezTo>
                      <a:pt x="88" y="2665"/>
                      <a:pt x="73" y="2661"/>
                      <a:pt x="58" y="2653"/>
                    </a:cubicBezTo>
                    <a:cubicBezTo>
                      <a:pt x="15" y="2628"/>
                      <a:pt x="0" y="2573"/>
                      <a:pt x="24" y="2530"/>
                    </a:cubicBezTo>
                    <a:lnTo>
                      <a:pt x="1093" y="655"/>
                    </a:lnTo>
                    <a:cubicBezTo>
                      <a:pt x="1127" y="596"/>
                      <a:pt x="1179" y="561"/>
                      <a:pt x="1238" y="560"/>
                    </a:cubicBezTo>
                    <a:cubicBezTo>
                      <a:pt x="1297" y="560"/>
                      <a:pt x="1351" y="591"/>
                      <a:pt x="1387" y="649"/>
                    </a:cubicBezTo>
                    <a:lnTo>
                      <a:pt x="2078" y="1753"/>
                    </a:lnTo>
                    <a:lnTo>
                      <a:pt x="2743" y="789"/>
                    </a:lnTo>
                    <a:cubicBezTo>
                      <a:pt x="2780" y="735"/>
                      <a:pt x="2834" y="705"/>
                      <a:pt x="2891" y="705"/>
                    </a:cubicBezTo>
                    <a:cubicBezTo>
                      <a:pt x="2893" y="705"/>
                      <a:pt x="2894" y="705"/>
                      <a:pt x="2895" y="705"/>
                    </a:cubicBezTo>
                    <a:cubicBezTo>
                      <a:pt x="2954" y="706"/>
                      <a:pt x="3008" y="739"/>
                      <a:pt x="3043" y="795"/>
                    </a:cubicBezTo>
                    <a:lnTo>
                      <a:pt x="3818" y="2029"/>
                    </a:lnTo>
                    <a:lnTo>
                      <a:pt x="4737" y="64"/>
                    </a:lnTo>
                    <a:cubicBezTo>
                      <a:pt x="4758" y="19"/>
                      <a:pt x="4812" y="0"/>
                      <a:pt x="4857" y="21"/>
                    </a:cubicBezTo>
                    <a:cubicBezTo>
                      <a:pt x="4903" y="42"/>
                      <a:pt x="4922" y="95"/>
                      <a:pt x="4901" y="141"/>
                    </a:cubicBezTo>
                    <a:lnTo>
                      <a:pt x="3969" y="2133"/>
                    </a:lnTo>
                    <a:cubicBezTo>
                      <a:pt x="3939" y="2197"/>
                      <a:pt x="3889" y="2235"/>
                      <a:pt x="3831" y="2238"/>
                    </a:cubicBezTo>
                    <a:cubicBezTo>
                      <a:pt x="3771" y="2242"/>
                      <a:pt x="3717" y="2210"/>
                      <a:pt x="3680" y="2151"/>
                    </a:cubicBezTo>
                    <a:lnTo>
                      <a:pt x="2891" y="893"/>
                    </a:lnTo>
                    <a:lnTo>
                      <a:pt x="2226" y="1857"/>
                    </a:lnTo>
                    <a:cubicBezTo>
                      <a:pt x="2188" y="1912"/>
                      <a:pt x="2134" y="1942"/>
                      <a:pt x="2073" y="1940"/>
                    </a:cubicBezTo>
                    <a:cubicBezTo>
                      <a:pt x="2015" y="1939"/>
                      <a:pt x="1961" y="1906"/>
                      <a:pt x="1925" y="1850"/>
                    </a:cubicBezTo>
                    <a:lnTo>
                      <a:pt x="1242" y="758"/>
                    </a:lnTo>
                    <a:lnTo>
                      <a:pt x="182" y="2619"/>
                    </a:lnTo>
                    <a:cubicBezTo>
                      <a:pt x="165" y="2648"/>
                      <a:pt x="134" y="2665"/>
                      <a:pt x="103" y="266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39" name="Group 5">
              <a:extLst>
                <a:ext uri="{FF2B5EF4-FFF2-40B4-BE49-F238E27FC236}">
                  <a16:creationId xmlns:a16="http://schemas.microsoft.com/office/drawing/2014/main" id="{1965D99A-53D1-BF47-A0ED-DE667D4A133C}"/>
                </a:ext>
              </a:extLst>
            </p:cNvPr>
            <p:cNvGrpSpPr>
              <a:grpSpLocks/>
            </p:cNvGrpSpPr>
            <p:nvPr/>
          </p:nvGrpSpPr>
          <p:grpSpPr bwMode="auto">
            <a:xfrm>
              <a:off x="1150143" y="2873562"/>
              <a:ext cx="1474715" cy="1356622"/>
              <a:chOff x="4892675" y="3322638"/>
              <a:chExt cx="1625600" cy="1495425"/>
            </a:xfrm>
            <a:solidFill>
              <a:schemeClr val="tx2">
                <a:lumMod val="75000"/>
              </a:schemeClr>
            </a:solidFill>
          </p:grpSpPr>
          <p:sp>
            <p:nvSpPr>
              <p:cNvPr id="165" name="Freeform 2">
                <a:extLst>
                  <a:ext uri="{FF2B5EF4-FFF2-40B4-BE49-F238E27FC236}">
                    <a16:creationId xmlns:a16="http://schemas.microsoft.com/office/drawing/2014/main" id="{CB81D91A-95E4-2046-A1CE-8333D088A321}"/>
                  </a:ext>
                </a:extLst>
              </p:cNvPr>
              <p:cNvSpPr>
                <a:spLocks noChangeArrowheads="1"/>
              </p:cNvSpPr>
              <p:nvPr/>
            </p:nvSpPr>
            <p:spPr bwMode="auto">
              <a:xfrm>
                <a:off x="5665788" y="3751263"/>
                <a:ext cx="252412" cy="642937"/>
              </a:xfrm>
              <a:custGeom>
                <a:avLst/>
                <a:gdLst>
                  <a:gd name="T0" fmla="*/ 152311 w 701"/>
                  <a:gd name="T1" fmla="*/ 44229 h 1788"/>
                  <a:gd name="T2" fmla="*/ 152311 w 701"/>
                  <a:gd name="T3" fmla="*/ 44229 h 1788"/>
                  <a:gd name="T4" fmla="*/ 251332 w 701"/>
                  <a:gd name="T5" fmla="*/ 181950 h 1788"/>
                  <a:gd name="T6" fmla="*/ 251332 w 701"/>
                  <a:gd name="T7" fmla="*/ 197052 h 1788"/>
                  <a:gd name="T8" fmla="*/ 193000 w 701"/>
                  <a:gd name="T9" fmla="*/ 197052 h 1788"/>
                  <a:gd name="T10" fmla="*/ 193000 w 701"/>
                  <a:gd name="T11" fmla="*/ 177994 h 1788"/>
                  <a:gd name="T12" fmla="*/ 193000 w 701"/>
                  <a:gd name="T13" fmla="*/ 177994 h 1788"/>
                  <a:gd name="T14" fmla="*/ 128186 w 701"/>
                  <a:gd name="T15" fmla="*/ 97807 h 1788"/>
                  <a:gd name="T16" fmla="*/ 128186 w 701"/>
                  <a:gd name="T17" fmla="*/ 97807 h 1788"/>
                  <a:gd name="T18" fmla="*/ 64093 w 701"/>
                  <a:gd name="T19" fmla="*/ 177994 h 1788"/>
                  <a:gd name="T20" fmla="*/ 64093 w 701"/>
                  <a:gd name="T21" fmla="*/ 177994 h 1788"/>
                  <a:gd name="T22" fmla="*/ 252052 w 701"/>
                  <a:gd name="T23" fmla="*/ 461706 h 1788"/>
                  <a:gd name="T24" fmla="*/ 252052 w 701"/>
                  <a:gd name="T25" fmla="*/ 461706 h 1788"/>
                  <a:gd name="T26" fmla="*/ 152311 w 701"/>
                  <a:gd name="T27" fmla="*/ 600146 h 1788"/>
                  <a:gd name="T28" fmla="*/ 152311 w 701"/>
                  <a:gd name="T29" fmla="*/ 642577 h 1788"/>
                  <a:gd name="T30" fmla="*/ 100821 w 701"/>
                  <a:gd name="T31" fmla="*/ 642577 h 1788"/>
                  <a:gd name="T32" fmla="*/ 100821 w 701"/>
                  <a:gd name="T33" fmla="*/ 600146 h 1788"/>
                  <a:gd name="T34" fmla="*/ 100821 w 701"/>
                  <a:gd name="T35" fmla="*/ 600146 h 1788"/>
                  <a:gd name="T36" fmla="*/ 0 w 701"/>
                  <a:gd name="T37" fmla="*/ 461706 h 1788"/>
                  <a:gd name="T38" fmla="*/ 0 w 701"/>
                  <a:gd name="T39" fmla="*/ 427186 h 1788"/>
                  <a:gd name="T40" fmla="*/ 58332 w 701"/>
                  <a:gd name="T41" fmla="*/ 427186 h 1788"/>
                  <a:gd name="T42" fmla="*/ 58332 w 701"/>
                  <a:gd name="T43" fmla="*/ 465662 h 1788"/>
                  <a:gd name="T44" fmla="*/ 58332 w 701"/>
                  <a:gd name="T45" fmla="*/ 465662 h 1788"/>
                  <a:gd name="T46" fmla="*/ 124226 w 701"/>
                  <a:gd name="T47" fmla="*/ 545130 h 1788"/>
                  <a:gd name="T48" fmla="*/ 124226 w 701"/>
                  <a:gd name="T49" fmla="*/ 545130 h 1788"/>
                  <a:gd name="T50" fmla="*/ 189759 w 701"/>
                  <a:gd name="T51" fmla="*/ 465662 h 1788"/>
                  <a:gd name="T52" fmla="*/ 189759 w 701"/>
                  <a:gd name="T53" fmla="*/ 465662 h 1788"/>
                  <a:gd name="T54" fmla="*/ 2521 w 701"/>
                  <a:gd name="T55" fmla="*/ 181950 h 1788"/>
                  <a:gd name="T56" fmla="*/ 2521 w 701"/>
                  <a:gd name="T57" fmla="*/ 181950 h 1788"/>
                  <a:gd name="T58" fmla="*/ 100821 w 701"/>
                  <a:gd name="T59" fmla="*/ 44229 h 1788"/>
                  <a:gd name="T60" fmla="*/ 100821 w 701"/>
                  <a:gd name="T61" fmla="*/ 0 h 1788"/>
                  <a:gd name="T62" fmla="*/ 152311 w 701"/>
                  <a:gd name="T63" fmla="*/ 0 h 1788"/>
                  <a:gd name="T64" fmla="*/ 152311 w 701"/>
                  <a:gd name="T65" fmla="*/ 44229 h 178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01" h="1788">
                    <a:moveTo>
                      <a:pt x="423" y="123"/>
                    </a:moveTo>
                    <a:lnTo>
                      <a:pt x="423" y="123"/>
                    </a:lnTo>
                    <a:cubicBezTo>
                      <a:pt x="612" y="150"/>
                      <a:pt x="698" y="297"/>
                      <a:pt x="698" y="506"/>
                    </a:cubicBezTo>
                    <a:lnTo>
                      <a:pt x="698" y="548"/>
                    </a:lnTo>
                    <a:lnTo>
                      <a:pt x="536" y="548"/>
                    </a:lnTo>
                    <a:lnTo>
                      <a:pt x="536" y="495"/>
                    </a:lnTo>
                    <a:cubicBezTo>
                      <a:pt x="536" y="357"/>
                      <a:pt x="481" y="272"/>
                      <a:pt x="356" y="272"/>
                    </a:cubicBezTo>
                    <a:cubicBezTo>
                      <a:pt x="233" y="272"/>
                      <a:pt x="178" y="357"/>
                      <a:pt x="178" y="495"/>
                    </a:cubicBezTo>
                    <a:cubicBezTo>
                      <a:pt x="178" y="844"/>
                      <a:pt x="700" y="846"/>
                      <a:pt x="700" y="1284"/>
                    </a:cubicBezTo>
                    <a:cubicBezTo>
                      <a:pt x="700" y="1493"/>
                      <a:pt x="612" y="1642"/>
                      <a:pt x="423" y="1669"/>
                    </a:cubicBezTo>
                    <a:lnTo>
                      <a:pt x="423" y="1787"/>
                    </a:lnTo>
                    <a:lnTo>
                      <a:pt x="280" y="1787"/>
                    </a:lnTo>
                    <a:lnTo>
                      <a:pt x="280" y="1669"/>
                    </a:lnTo>
                    <a:cubicBezTo>
                      <a:pt x="87" y="1642"/>
                      <a:pt x="0" y="1496"/>
                      <a:pt x="0" y="1284"/>
                    </a:cubicBezTo>
                    <a:lnTo>
                      <a:pt x="0" y="1188"/>
                    </a:lnTo>
                    <a:lnTo>
                      <a:pt x="162" y="1188"/>
                    </a:lnTo>
                    <a:lnTo>
                      <a:pt x="162" y="1295"/>
                    </a:lnTo>
                    <a:cubicBezTo>
                      <a:pt x="162" y="1435"/>
                      <a:pt x="221" y="1516"/>
                      <a:pt x="345" y="1516"/>
                    </a:cubicBezTo>
                    <a:cubicBezTo>
                      <a:pt x="471" y="1516"/>
                      <a:pt x="527" y="1435"/>
                      <a:pt x="527" y="1295"/>
                    </a:cubicBezTo>
                    <a:cubicBezTo>
                      <a:pt x="527" y="948"/>
                      <a:pt x="7" y="944"/>
                      <a:pt x="7" y="506"/>
                    </a:cubicBezTo>
                    <a:cubicBezTo>
                      <a:pt x="7" y="292"/>
                      <a:pt x="94" y="152"/>
                      <a:pt x="280" y="123"/>
                    </a:cubicBezTo>
                    <a:lnTo>
                      <a:pt x="280" y="0"/>
                    </a:lnTo>
                    <a:lnTo>
                      <a:pt x="423" y="0"/>
                    </a:lnTo>
                    <a:lnTo>
                      <a:pt x="423" y="12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6" name="Freeform 36">
                <a:extLst>
                  <a:ext uri="{FF2B5EF4-FFF2-40B4-BE49-F238E27FC236}">
                    <a16:creationId xmlns:a16="http://schemas.microsoft.com/office/drawing/2014/main" id="{C3861E2F-4113-9C4C-9D12-E47A9A41DB19}"/>
                  </a:ext>
                </a:extLst>
              </p:cNvPr>
              <p:cNvSpPr>
                <a:spLocks noChangeArrowheads="1"/>
              </p:cNvSpPr>
              <p:nvPr/>
            </p:nvSpPr>
            <p:spPr bwMode="auto">
              <a:xfrm>
                <a:off x="5022850" y="3322638"/>
                <a:ext cx="1495425" cy="1495425"/>
              </a:xfrm>
              <a:custGeom>
                <a:avLst/>
                <a:gdLst>
                  <a:gd name="T0" fmla="*/ 747353 w 4154"/>
                  <a:gd name="T1" fmla="*/ 65175 h 4153"/>
                  <a:gd name="T2" fmla="*/ 747353 w 4154"/>
                  <a:gd name="T3" fmla="*/ 65175 h 4153"/>
                  <a:gd name="T4" fmla="*/ 65159 w 4154"/>
                  <a:gd name="T5" fmla="*/ 747172 h 4153"/>
                  <a:gd name="T6" fmla="*/ 65159 w 4154"/>
                  <a:gd name="T7" fmla="*/ 747172 h 4153"/>
                  <a:gd name="T8" fmla="*/ 747353 w 4154"/>
                  <a:gd name="T9" fmla="*/ 1429890 h 4153"/>
                  <a:gd name="T10" fmla="*/ 747353 w 4154"/>
                  <a:gd name="T11" fmla="*/ 1429890 h 4153"/>
                  <a:gd name="T12" fmla="*/ 1429906 w 4154"/>
                  <a:gd name="T13" fmla="*/ 747172 h 4153"/>
                  <a:gd name="T14" fmla="*/ 1429906 w 4154"/>
                  <a:gd name="T15" fmla="*/ 747172 h 4153"/>
                  <a:gd name="T16" fmla="*/ 747353 w 4154"/>
                  <a:gd name="T17" fmla="*/ 65175 h 4153"/>
                  <a:gd name="T18" fmla="*/ 747353 w 4154"/>
                  <a:gd name="T19" fmla="*/ 1495065 h 4153"/>
                  <a:gd name="T20" fmla="*/ 747353 w 4154"/>
                  <a:gd name="T21" fmla="*/ 1495065 h 4153"/>
                  <a:gd name="T22" fmla="*/ 0 w 4154"/>
                  <a:gd name="T23" fmla="*/ 747172 h 4153"/>
                  <a:gd name="T24" fmla="*/ 0 w 4154"/>
                  <a:gd name="T25" fmla="*/ 747172 h 4153"/>
                  <a:gd name="T26" fmla="*/ 747353 w 4154"/>
                  <a:gd name="T27" fmla="*/ 0 h 4153"/>
                  <a:gd name="T28" fmla="*/ 747353 w 4154"/>
                  <a:gd name="T29" fmla="*/ 0 h 4153"/>
                  <a:gd name="T30" fmla="*/ 1495065 w 4154"/>
                  <a:gd name="T31" fmla="*/ 747172 h 4153"/>
                  <a:gd name="T32" fmla="*/ 1495065 w 4154"/>
                  <a:gd name="T33" fmla="*/ 747172 h 4153"/>
                  <a:gd name="T34" fmla="*/ 747353 w 4154"/>
                  <a:gd name="T35" fmla="*/ 1495065 h 41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154" h="4153">
                    <a:moveTo>
                      <a:pt x="2076" y="181"/>
                    </a:moveTo>
                    <a:lnTo>
                      <a:pt x="2076" y="181"/>
                    </a:lnTo>
                    <a:cubicBezTo>
                      <a:pt x="1031" y="181"/>
                      <a:pt x="181" y="1032"/>
                      <a:pt x="181" y="2075"/>
                    </a:cubicBezTo>
                    <a:cubicBezTo>
                      <a:pt x="181" y="3121"/>
                      <a:pt x="1031" y="3971"/>
                      <a:pt x="2076" y="3971"/>
                    </a:cubicBezTo>
                    <a:cubicBezTo>
                      <a:pt x="3121" y="3971"/>
                      <a:pt x="3972" y="3121"/>
                      <a:pt x="3972" y="2075"/>
                    </a:cubicBezTo>
                    <a:cubicBezTo>
                      <a:pt x="3972" y="1032"/>
                      <a:pt x="3121" y="181"/>
                      <a:pt x="2076" y="181"/>
                    </a:cubicBezTo>
                    <a:close/>
                    <a:moveTo>
                      <a:pt x="2076" y="4152"/>
                    </a:moveTo>
                    <a:lnTo>
                      <a:pt x="2076" y="4152"/>
                    </a:lnTo>
                    <a:cubicBezTo>
                      <a:pt x="931" y="4152"/>
                      <a:pt x="0" y="3220"/>
                      <a:pt x="0" y="2075"/>
                    </a:cubicBezTo>
                    <a:cubicBezTo>
                      <a:pt x="0" y="932"/>
                      <a:pt x="931" y="0"/>
                      <a:pt x="2076" y="0"/>
                    </a:cubicBezTo>
                    <a:cubicBezTo>
                      <a:pt x="3221" y="0"/>
                      <a:pt x="4153" y="932"/>
                      <a:pt x="4153" y="2075"/>
                    </a:cubicBezTo>
                    <a:cubicBezTo>
                      <a:pt x="4153" y="3220"/>
                      <a:pt x="3221" y="4152"/>
                      <a:pt x="2076" y="415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7" name="Freeform 37">
                <a:extLst>
                  <a:ext uri="{FF2B5EF4-FFF2-40B4-BE49-F238E27FC236}">
                    <a16:creationId xmlns:a16="http://schemas.microsoft.com/office/drawing/2014/main" id="{D0D86646-A4B0-2644-9835-B7D089E59D5D}"/>
                  </a:ext>
                </a:extLst>
              </p:cNvPr>
              <p:cNvSpPr>
                <a:spLocks noChangeArrowheads="1"/>
              </p:cNvSpPr>
              <p:nvPr/>
            </p:nvSpPr>
            <p:spPr bwMode="auto">
              <a:xfrm>
                <a:off x="4892675" y="3322638"/>
                <a:ext cx="909638" cy="1495425"/>
              </a:xfrm>
              <a:custGeom>
                <a:avLst/>
                <a:gdLst>
                  <a:gd name="T0" fmla="*/ 876534 w 2528"/>
                  <a:gd name="T1" fmla="*/ 1495065 h 4153"/>
                  <a:gd name="T2" fmla="*/ 746997 w 2528"/>
                  <a:gd name="T3" fmla="*/ 1495065 h 4153"/>
                  <a:gd name="T4" fmla="*/ 746997 w 2528"/>
                  <a:gd name="T5" fmla="*/ 1495065 h 4153"/>
                  <a:gd name="T6" fmla="*/ 0 w 2528"/>
                  <a:gd name="T7" fmla="*/ 747172 h 4153"/>
                  <a:gd name="T8" fmla="*/ 0 w 2528"/>
                  <a:gd name="T9" fmla="*/ 747172 h 4153"/>
                  <a:gd name="T10" fmla="*/ 746997 w 2528"/>
                  <a:gd name="T11" fmla="*/ 0 h 4153"/>
                  <a:gd name="T12" fmla="*/ 876534 w 2528"/>
                  <a:gd name="T13" fmla="*/ 0 h 4153"/>
                  <a:gd name="T14" fmla="*/ 876534 w 2528"/>
                  <a:gd name="T15" fmla="*/ 0 h 4153"/>
                  <a:gd name="T16" fmla="*/ 909278 w 2528"/>
                  <a:gd name="T17" fmla="*/ 32768 h 4153"/>
                  <a:gd name="T18" fmla="*/ 909278 w 2528"/>
                  <a:gd name="T19" fmla="*/ 32768 h 4153"/>
                  <a:gd name="T20" fmla="*/ 876534 w 2528"/>
                  <a:gd name="T21" fmla="*/ 65175 h 4153"/>
                  <a:gd name="T22" fmla="*/ 746997 w 2528"/>
                  <a:gd name="T23" fmla="*/ 65175 h 4153"/>
                  <a:gd name="T24" fmla="*/ 746997 w 2528"/>
                  <a:gd name="T25" fmla="*/ 65175 h 4153"/>
                  <a:gd name="T26" fmla="*/ 64769 w 2528"/>
                  <a:gd name="T27" fmla="*/ 747172 h 4153"/>
                  <a:gd name="T28" fmla="*/ 64769 w 2528"/>
                  <a:gd name="T29" fmla="*/ 747172 h 4153"/>
                  <a:gd name="T30" fmla="*/ 746997 w 2528"/>
                  <a:gd name="T31" fmla="*/ 1429890 h 4153"/>
                  <a:gd name="T32" fmla="*/ 876534 w 2528"/>
                  <a:gd name="T33" fmla="*/ 1429890 h 4153"/>
                  <a:gd name="T34" fmla="*/ 876534 w 2528"/>
                  <a:gd name="T35" fmla="*/ 1429890 h 4153"/>
                  <a:gd name="T36" fmla="*/ 909278 w 2528"/>
                  <a:gd name="T37" fmla="*/ 1462297 h 4153"/>
                  <a:gd name="T38" fmla="*/ 909278 w 2528"/>
                  <a:gd name="T39" fmla="*/ 1462297 h 4153"/>
                  <a:gd name="T40" fmla="*/ 876534 w 2528"/>
                  <a:gd name="T41" fmla="*/ 1495065 h 415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528" h="4153">
                    <a:moveTo>
                      <a:pt x="2436" y="4152"/>
                    </a:moveTo>
                    <a:lnTo>
                      <a:pt x="2076" y="4152"/>
                    </a:lnTo>
                    <a:cubicBezTo>
                      <a:pt x="930" y="4152"/>
                      <a:pt x="0" y="3221"/>
                      <a:pt x="0" y="2075"/>
                    </a:cubicBezTo>
                    <a:cubicBezTo>
                      <a:pt x="0" y="932"/>
                      <a:pt x="930" y="0"/>
                      <a:pt x="2076" y="0"/>
                    </a:cubicBezTo>
                    <a:lnTo>
                      <a:pt x="2436" y="0"/>
                    </a:lnTo>
                    <a:cubicBezTo>
                      <a:pt x="2486" y="0"/>
                      <a:pt x="2527" y="41"/>
                      <a:pt x="2527" y="91"/>
                    </a:cubicBezTo>
                    <a:cubicBezTo>
                      <a:pt x="2527" y="141"/>
                      <a:pt x="2486" y="181"/>
                      <a:pt x="2436" y="181"/>
                    </a:cubicBezTo>
                    <a:lnTo>
                      <a:pt x="2076" y="181"/>
                    </a:lnTo>
                    <a:cubicBezTo>
                      <a:pt x="1030" y="181"/>
                      <a:pt x="180" y="1032"/>
                      <a:pt x="180" y="2075"/>
                    </a:cubicBezTo>
                    <a:cubicBezTo>
                      <a:pt x="180" y="3121"/>
                      <a:pt x="1030" y="3971"/>
                      <a:pt x="2076" y="3971"/>
                    </a:cubicBezTo>
                    <a:lnTo>
                      <a:pt x="2436" y="3971"/>
                    </a:lnTo>
                    <a:cubicBezTo>
                      <a:pt x="2486" y="3971"/>
                      <a:pt x="2527" y="4011"/>
                      <a:pt x="2527" y="4061"/>
                    </a:cubicBezTo>
                    <a:cubicBezTo>
                      <a:pt x="2527" y="4111"/>
                      <a:pt x="2486" y="4152"/>
                      <a:pt x="2436" y="415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40" name="Group 11">
              <a:extLst>
                <a:ext uri="{FF2B5EF4-FFF2-40B4-BE49-F238E27FC236}">
                  <a16:creationId xmlns:a16="http://schemas.microsoft.com/office/drawing/2014/main" id="{EDA16F9D-DD3C-3A4B-A4F9-8E5F475B9AC4}"/>
                </a:ext>
              </a:extLst>
            </p:cNvPr>
            <p:cNvGrpSpPr>
              <a:grpSpLocks/>
            </p:cNvGrpSpPr>
            <p:nvPr/>
          </p:nvGrpSpPr>
          <p:grpSpPr bwMode="auto">
            <a:xfrm>
              <a:off x="0" y="954917"/>
              <a:ext cx="1765625" cy="1659054"/>
              <a:chOff x="3332163" y="2060575"/>
              <a:chExt cx="1946275" cy="1828800"/>
            </a:xfrm>
            <a:solidFill>
              <a:schemeClr val="accent3">
                <a:lumMod val="75000"/>
              </a:schemeClr>
            </a:solidFill>
          </p:grpSpPr>
          <p:sp>
            <p:nvSpPr>
              <p:cNvPr id="158" name="Freeform 43">
                <a:extLst>
                  <a:ext uri="{FF2B5EF4-FFF2-40B4-BE49-F238E27FC236}">
                    <a16:creationId xmlns:a16="http://schemas.microsoft.com/office/drawing/2014/main" id="{7F89D4E9-4337-044F-9520-8D4898EF9AD3}"/>
                  </a:ext>
                </a:extLst>
              </p:cNvPr>
              <p:cNvSpPr>
                <a:spLocks noChangeArrowheads="1"/>
              </p:cNvSpPr>
              <p:nvPr/>
            </p:nvSpPr>
            <p:spPr bwMode="auto">
              <a:xfrm>
                <a:off x="4411663" y="2060575"/>
                <a:ext cx="273050" cy="481013"/>
              </a:xfrm>
              <a:custGeom>
                <a:avLst/>
                <a:gdLst>
                  <a:gd name="T0" fmla="*/ 65115 w 759"/>
                  <a:gd name="T1" fmla="*/ 415584 h 1338"/>
                  <a:gd name="T2" fmla="*/ 207935 w 759"/>
                  <a:gd name="T3" fmla="*/ 415584 h 1338"/>
                  <a:gd name="T4" fmla="*/ 207935 w 759"/>
                  <a:gd name="T5" fmla="*/ 68305 h 1338"/>
                  <a:gd name="T6" fmla="*/ 207935 w 759"/>
                  <a:gd name="T7" fmla="*/ 68305 h 1338"/>
                  <a:gd name="T8" fmla="*/ 65115 w 759"/>
                  <a:gd name="T9" fmla="*/ 240507 h 1338"/>
                  <a:gd name="T10" fmla="*/ 65115 w 759"/>
                  <a:gd name="T11" fmla="*/ 415584 h 1338"/>
                  <a:gd name="T12" fmla="*/ 240313 w 759"/>
                  <a:gd name="T13" fmla="*/ 480653 h 1338"/>
                  <a:gd name="T14" fmla="*/ 32377 w 759"/>
                  <a:gd name="T15" fmla="*/ 480653 h 1338"/>
                  <a:gd name="T16" fmla="*/ 32377 w 759"/>
                  <a:gd name="T17" fmla="*/ 480653 h 1338"/>
                  <a:gd name="T18" fmla="*/ 0 w 759"/>
                  <a:gd name="T19" fmla="*/ 448298 h 1338"/>
                  <a:gd name="T20" fmla="*/ 0 w 759"/>
                  <a:gd name="T21" fmla="*/ 240507 h 1338"/>
                  <a:gd name="T22" fmla="*/ 0 w 759"/>
                  <a:gd name="T23" fmla="*/ 240507 h 1338"/>
                  <a:gd name="T24" fmla="*/ 240313 w 759"/>
                  <a:gd name="T25" fmla="*/ 0 h 1338"/>
                  <a:gd name="T26" fmla="*/ 240313 w 759"/>
                  <a:gd name="T27" fmla="*/ 0 h 1338"/>
                  <a:gd name="T28" fmla="*/ 272690 w 759"/>
                  <a:gd name="T29" fmla="*/ 32715 h 1338"/>
                  <a:gd name="T30" fmla="*/ 272690 w 759"/>
                  <a:gd name="T31" fmla="*/ 448298 h 1338"/>
                  <a:gd name="T32" fmla="*/ 272690 w 759"/>
                  <a:gd name="T33" fmla="*/ 448298 h 1338"/>
                  <a:gd name="T34" fmla="*/ 240313 w 759"/>
                  <a:gd name="T35" fmla="*/ 480653 h 133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759" h="1338">
                    <a:moveTo>
                      <a:pt x="181" y="1156"/>
                    </a:moveTo>
                    <a:lnTo>
                      <a:pt x="578" y="1156"/>
                    </a:lnTo>
                    <a:lnTo>
                      <a:pt x="578" y="190"/>
                    </a:lnTo>
                    <a:cubicBezTo>
                      <a:pt x="352" y="232"/>
                      <a:pt x="181" y="431"/>
                      <a:pt x="181" y="669"/>
                    </a:cubicBezTo>
                    <a:lnTo>
                      <a:pt x="181" y="1156"/>
                    </a:lnTo>
                    <a:close/>
                    <a:moveTo>
                      <a:pt x="668" y="1337"/>
                    </a:moveTo>
                    <a:lnTo>
                      <a:pt x="90" y="1337"/>
                    </a:lnTo>
                    <a:cubicBezTo>
                      <a:pt x="40" y="1337"/>
                      <a:pt x="0" y="1297"/>
                      <a:pt x="0" y="1247"/>
                    </a:cubicBezTo>
                    <a:lnTo>
                      <a:pt x="0" y="669"/>
                    </a:lnTo>
                    <a:cubicBezTo>
                      <a:pt x="0" y="300"/>
                      <a:pt x="300" y="0"/>
                      <a:pt x="668" y="0"/>
                    </a:cubicBezTo>
                    <a:cubicBezTo>
                      <a:pt x="717" y="0"/>
                      <a:pt x="758" y="41"/>
                      <a:pt x="758" y="91"/>
                    </a:cubicBezTo>
                    <a:lnTo>
                      <a:pt x="758" y="1247"/>
                    </a:lnTo>
                    <a:cubicBezTo>
                      <a:pt x="758" y="1297"/>
                      <a:pt x="717" y="1337"/>
                      <a:pt x="668" y="13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9" name="Freeform 38">
                <a:extLst>
                  <a:ext uri="{FF2B5EF4-FFF2-40B4-BE49-F238E27FC236}">
                    <a16:creationId xmlns:a16="http://schemas.microsoft.com/office/drawing/2014/main" id="{166E989C-A1BB-6041-B0CC-531253361357}"/>
                  </a:ext>
                </a:extLst>
              </p:cNvPr>
              <p:cNvSpPr>
                <a:spLocks noChangeArrowheads="1"/>
              </p:cNvSpPr>
              <p:nvPr/>
            </p:nvSpPr>
            <p:spPr bwMode="auto">
              <a:xfrm>
                <a:off x="4991100" y="2716213"/>
                <a:ext cx="287338" cy="500062"/>
              </a:xfrm>
              <a:custGeom>
                <a:avLst/>
                <a:gdLst>
                  <a:gd name="T0" fmla="*/ 254530 w 797"/>
                  <a:gd name="T1" fmla="*/ 499702 h 1390"/>
                  <a:gd name="T2" fmla="*/ 32087 w 797"/>
                  <a:gd name="T3" fmla="*/ 499702 h 1390"/>
                  <a:gd name="T4" fmla="*/ 32087 w 797"/>
                  <a:gd name="T5" fmla="*/ 499702 h 1390"/>
                  <a:gd name="T6" fmla="*/ 0 w 797"/>
                  <a:gd name="T7" fmla="*/ 466964 h 1390"/>
                  <a:gd name="T8" fmla="*/ 0 w 797"/>
                  <a:gd name="T9" fmla="*/ 466964 h 1390"/>
                  <a:gd name="T10" fmla="*/ 32087 w 797"/>
                  <a:gd name="T11" fmla="*/ 434586 h 1390"/>
                  <a:gd name="T12" fmla="*/ 221723 w 797"/>
                  <a:gd name="T13" fmla="*/ 434586 h 1390"/>
                  <a:gd name="T14" fmla="*/ 221723 w 797"/>
                  <a:gd name="T15" fmla="*/ 64756 h 1390"/>
                  <a:gd name="T16" fmla="*/ 32087 w 797"/>
                  <a:gd name="T17" fmla="*/ 64756 h 1390"/>
                  <a:gd name="T18" fmla="*/ 32087 w 797"/>
                  <a:gd name="T19" fmla="*/ 64756 h 1390"/>
                  <a:gd name="T20" fmla="*/ 0 w 797"/>
                  <a:gd name="T21" fmla="*/ 32378 h 1390"/>
                  <a:gd name="T22" fmla="*/ 0 w 797"/>
                  <a:gd name="T23" fmla="*/ 32378 h 1390"/>
                  <a:gd name="T24" fmla="*/ 32087 w 797"/>
                  <a:gd name="T25" fmla="*/ 0 h 1390"/>
                  <a:gd name="T26" fmla="*/ 254530 w 797"/>
                  <a:gd name="T27" fmla="*/ 0 h 1390"/>
                  <a:gd name="T28" fmla="*/ 254530 w 797"/>
                  <a:gd name="T29" fmla="*/ 0 h 1390"/>
                  <a:gd name="T30" fmla="*/ 286977 w 797"/>
                  <a:gd name="T31" fmla="*/ 32378 h 1390"/>
                  <a:gd name="T32" fmla="*/ 286977 w 797"/>
                  <a:gd name="T33" fmla="*/ 466964 h 1390"/>
                  <a:gd name="T34" fmla="*/ 286977 w 797"/>
                  <a:gd name="T35" fmla="*/ 466964 h 1390"/>
                  <a:gd name="T36" fmla="*/ 254530 w 797"/>
                  <a:gd name="T37" fmla="*/ 499702 h 139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797" h="1390">
                    <a:moveTo>
                      <a:pt x="706" y="1389"/>
                    </a:moveTo>
                    <a:lnTo>
                      <a:pt x="89" y="1389"/>
                    </a:lnTo>
                    <a:cubicBezTo>
                      <a:pt x="40" y="1389"/>
                      <a:pt x="0" y="1348"/>
                      <a:pt x="0" y="1298"/>
                    </a:cubicBezTo>
                    <a:cubicBezTo>
                      <a:pt x="0" y="1248"/>
                      <a:pt x="40" y="1208"/>
                      <a:pt x="89" y="1208"/>
                    </a:cubicBezTo>
                    <a:lnTo>
                      <a:pt x="615" y="1208"/>
                    </a:lnTo>
                    <a:lnTo>
                      <a:pt x="615" y="180"/>
                    </a:lnTo>
                    <a:lnTo>
                      <a:pt x="89" y="180"/>
                    </a:lnTo>
                    <a:cubicBezTo>
                      <a:pt x="40" y="180"/>
                      <a:pt x="0" y="140"/>
                      <a:pt x="0" y="90"/>
                    </a:cubicBezTo>
                    <a:cubicBezTo>
                      <a:pt x="0" y="40"/>
                      <a:pt x="40" y="0"/>
                      <a:pt x="89" y="0"/>
                    </a:cubicBezTo>
                    <a:lnTo>
                      <a:pt x="706" y="0"/>
                    </a:lnTo>
                    <a:cubicBezTo>
                      <a:pt x="756" y="0"/>
                      <a:pt x="796" y="40"/>
                      <a:pt x="796" y="90"/>
                    </a:cubicBezTo>
                    <a:lnTo>
                      <a:pt x="796" y="1298"/>
                    </a:lnTo>
                    <a:cubicBezTo>
                      <a:pt x="796" y="1348"/>
                      <a:pt x="756" y="1389"/>
                      <a:pt x="706" y="138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0" name="Freeform 39">
                <a:extLst>
                  <a:ext uri="{FF2B5EF4-FFF2-40B4-BE49-F238E27FC236}">
                    <a16:creationId xmlns:a16="http://schemas.microsoft.com/office/drawing/2014/main" id="{B2B4F5B1-4D81-FE48-9980-0D2471D9906F}"/>
                  </a:ext>
                </a:extLst>
              </p:cNvPr>
              <p:cNvSpPr>
                <a:spLocks noChangeArrowheads="1"/>
              </p:cNvSpPr>
              <p:nvPr/>
            </p:nvSpPr>
            <p:spPr bwMode="auto">
              <a:xfrm>
                <a:off x="4678363" y="2614613"/>
                <a:ext cx="153987" cy="153987"/>
              </a:xfrm>
              <a:custGeom>
                <a:avLst/>
                <a:gdLst>
                  <a:gd name="T0" fmla="*/ 153628 w 429"/>
                  <a:gd name="T1" fmla="*/ 76994 h 428"/>
                  <a:gd name="T2" fmla="*/ 153628 w 429"/>
                  <a:gd name="T3" fmla="*/ 76994 h 428"/>
                  <a:gd name="T4" fmla="*/ 76814 w 429"/>
                  <a:gd name="T5" fmla="*/ 153627 h 428"/>
                  <a:gd name="T6" fmla="*/ 76814 w 429"/>
                  <a:gd name="T7" fmla="*/ 153627 h 428"/>
                  <a:gd name="T8" fmla="*/ 0 w 429"/>
                  <a:gd name="T9" fmla="*/ 76994 h 428"/>
                  <a:gd name="T10" fmla="*/ 0 w 429"/>
                  <a:gd name="T11" fmla="*/ 76994 h 428"/>
                  <a:gd name="T12" fmla="*/ 76814 w 429"/>
                  <a:gd name="T13" fmla="*/ 0 h 428"/>
                  <a:gd name="T14" fmla="*/ 76814 w 429"/>
                  <a:gd name="T15" fmla="*/ 0 h 428"/>
                  <a:gd name="T16" fmla="*/ 153628 w 429"/>
                  <a:gd name="T17" fmla="*/ 76994 h 4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29" h="428">
                    <a:moveTo>
                      <a:pt x="428" y="214"/>
                    </a:moveTo>
                    <a:lnTo>
                      <a:pt x="428" y="214"/>
                    </a:lnTo>
                    <a:cubicBezTo>
                      <a:pt x="428" y="332"/>
                      <a:pt x="332" y="427"/>
                      <a:pt x="214" y="427"/>
                    </a:cubicBezTo>
                    <a:cubicBezTo>
                      <a:pt x="96" y="427"/>
                      <a:pt x="0" y="332"/>
                      <a:pt x="0" y="214"/>
                    </a:cubicBezTo>
                    <a:cubicBezTo>
                      <a:pt x="0" y="96"/>
                      <a:pt x="96" y="0"/>
                      <a:pt x="214" y="0"/>
                    </a:cubicBezTo>
                    <a:cubicBezTo>
                      <a:pt x="332" y="0"/>
                      <a:pt x="428" y="96"/>
                      <a:pt x="428" y="21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1" name="Freeform 40">
                <a:extLst>
                  <a:ext uri="{FF2B5EF4-FFF2-40B4-BE49-F238E27FC236}">
                    <a16:creationId xmlns:a16="http://schemas.microsoft.com/office/drawing/2014/main" id="{CF6510E1-A437-CD45-B5C5-2FB6077A674B}"/>
                  </a:ext>
                </a:extLst>
              </p:cNvPr>
              <p:cNvSpPr>
                <a:spLocks noChangeArrowheads="1"/>
              </p:cNvSpPr>
              <p:nvPr/>
            </p:nvSpPr>
            <p:spPr bwMode="auto">
              <a:xfrm>
                <a:off x="3838575" y="3552825"/>
                <a:ext cx="355600" cy="336550"/>
              </a:xfrm>
              <a:custGeom>
                <a:avLst/>
                <a:gdLst>
                  <a:gd name="T0" fmla="*/ 322847 w 988"/>
                  <a:gd name="T1" fmla="*/ 336190 h 936"/>
                  <a:gd name="T2" fmla="*/ 32393 w 988"/>
                  <a:gd name="T3" fmla="*/ 336190 h 936"/>
                  <a:gd name="T4" fmla="*/ 32393 w 988"/>
                  <a:gd name="T5" fmla="*/ 336190 h 936"/>
                  <a:gd name="T6" fmla="*/ 0 w 988"/>
                  <a:gd name="T7" fmla="*/ 303830 h 936"/>
                  <a:gd name="T8" fmla="*/ 0 w 988"/>
                  <a:gd name="T9" fmla="*/ 32720 h 936"/>
                  <a:gd name="T10" fmla="*/ 0 w 988"/>
                  <a:gd name="T11" fmla="*/ 32720 h 936"/>
                  <a:gd name="T12" fmla="*/ 32393 w 988"/>
                  <a:gd name="T13" fmla="*/ 0 h 936"/>
                  <a:gd name="T14" fmla="*/ 32393 w 988"/>
                  <a:gd name="T15" fmla="*/ 0 h 936"/>
                  <a:gd name="T16" fmla="*/ 65145 w 988"/>
                  <a:gd name="T17" fmla="*/ 32720 h 936"/>
                  <a:gd name="T18" fmla="*/ 65145 w 988"/>
                  <a:gd name="T19" fmla="*/ 271469 h 936"/>
                  <a:gd name="T20" fmla="*/ 290095 w 988"/>
                  <a:gd name="T21" fmla="*/ 271469 h 936"/>
                  <a:gd name="T22" fmla="*/ 290095 w 988"/>
                  <a:gd name="T23" fmla="*/ 154612 h 936"/>
                  <a:gd name="T24" fmla="*/ 290095 w 988"/>
                  <a:gd name="T25" fmla="*/ 154612 h 936"/>
                  <a:gd name="T26" fmla="*/ 322847 w 988"/>
                  <a:gd name="T27" fmla="*/ 121892 h 936"/>
                  <a:gd name="T28" fmla="*/ 322847 w 988"/>
                  <a:gd name="T29" fmla="*/ 121892 h 936"/>
                  <a:gd name="T30" fmla="*/ 355240 w 988"/>
                  <a:gd name="T31" fmla="*/ 154612 h 936"/>
                  <a:gd name="T32" fmla="*/ 355240 w 988"/>
                  <a:gd name="T33" fmla="*/ 303830 h 936"/>
                  <a:gd name="T34" fmla="*/ 355240 w 988"/>
                  <a:gd name="T35" fmla="*/ 303830 h 936"/>
                  <a:gd name="T36" fmla="*/ 322847 w 988"/>
                  <a:gd name="T37" fmla="*/ 336190 h 9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88" h="936">
                    <a:moveTo>
                      <a:pt x="897" y="935"/>
                    </a:moveTo>
                    <a:lnTo>
                      <a:pt x="90" y="935"/>
                    </a:lnTo>
                    <a:cubicBezTo>
                      <a:pt x="41" y="935"/>
                      <a:pt x="0" y="894"/>
                      <a:pt x="0" y="845"/>
                    </a:cubicBezTo>
                    <a:lnTo>
                      <a:pt x="0" y="91"/>
                    </a:lnTo>
                    <a:cubicBezTo>
                      <a:pt x="0" y="41"/>
                      <a:pt x="41" y="0"/>
                      <a:pt x="90" y="0"/>
                    </a:cubicBezTo>
                    <a:cubicBezTo>
                      <a:pt x="140" y="0"/>
                      <a:pt x="181" y="41"/>
                      <a:pt x="181" y="91"/>
                    </a:cubicBezTo>
                    <a:lnTo>
                      <a:pt x="181" y="755"/>
                    </a:lnTo>
                    <a:lnTo>
                      <a:pt x="806" y="755"/>
                    </a:lnTo>
                    <a:lnTo>
                      <a:pt x="806" y="430"/>
                    </a:lnTo>
                    <a:cubicBezTo>
                      <a:pt x="806" y="380"/>
                      <a:pt x="847" y="339"/>
                      <a:pt x="897" y="339"/>
                    </a:cubicBezTo>
                    <a:cubicBezTo>
                      <a:pt x="947" y="339"/>
                      <a:pt x="987" y="380"/>
                      <a:pt x="987" y="430"/>
                    </a:cubicBezTo>
                    <a:lnTo>
                      <a:pt x="987" y="845"/>
                    </a:lnTo>
                    <a:cubicBezTo>
                      <a:pt x="987" y="894"/>
                      <a:pt x="947" y="935"/>
                      <a:pt x="897" y="93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2" name="Freeform 41">
                <a:extLst>
                  <a:ext uri="{FF2B5EF4-FFF2-40B4-BE49-F238E27FC236}">
                    <a16:creationId xmlns:a16="http://schemas.microsoft.com/office/drawing/2014/main" id="{7299AC9B-5295-7E4D-8327-2D152B97DD08}"/>
                  </a:ext>
                </a:extLst>
              </p:cNvPr>
              <p:cNvSpPr>
                <a:spLocks noChangeArrowheads="1"/>
              </p:cNvSpPr>
              <p:nvPr/>
            </p:nvSpPr>
            <p:spPr bwMode="auto">
              <a:xfrm>
                <a:off x="4408488" y="3552825"/>
                <a:ext cx="355600" cy="336550"/>
              </a:xfrm>
              <a:custGeom>
                <a:avLst/>
                <a:gdLst>
                  <a:gd name="T0" fmla="*/ 322814 w 987"/>
                  <a:gd name="T1" fmla="*/ 336190 h 936"/>
                  <a:gd name="T2" fmla="*/ 32426 w 987"/>
                  <a:gd name="T3" fmla="*/ 336190 h 936"/>
                  <a:gd name="T4" fmla="*/ 32426 w 987"/>
                  <a:gd name="T5" fmla="*/ 336190 h 936"/>
                  <a:gd name="T6" fmla="*/ 0 w 987"/>
                  <a:gd name="T7" fmla="*/ 303830 h 936"/>
                  <a:gd name="T8" fmla="*/ 0 w 987"/>
                  <a:gd name="T9" fmla="*/ 154612 h 936"/>
                  <a:gd name="T10" fmla="*/ 0 w 987"/>
                  <a:gd name="T11" fmla="*/ 154612 h 936"/>
                  <a:gd name="T12" fmla="*/ 32426 w 987"/>
                  <a:gd name="T13" fmla="*/ 121892 h 936"/>
                  <a:gd name="T14" fmla="*/ 32426 w 987"/>
                  <a:gd name="T15" fmla="*/ 121892 h 936"/>
                  <a:gd name="T16" fmla="*/ 65211 w 987"/>
                  <a:gd name="T17" fmla="*/ 154612 h 936"/>
                  <a:gd name="T18" fmla="*/ 65211 w 987"/>
                  <a:gd name="T19" fmla="*/ 271469 h 936"/>
                  <a:gd name="T20" fmla="*/ 290028 w 987"/>
                  <a:gd name="T21" fmla="*/ 271469 h 936"/>
                  <a:gd name="T22" fmla="*/ 290028 w 987"/>
                  <a:gd name="T23" fmla="*/ 32720 h 936"/>
                  <a:gd name="T24" fmla="*/ 290028 w 987"/>
                  <a:gd name="T25" fmla="*/ 32720 h 936"/>
                  <a:gd name="T26" fmla="*/ 322814 w 987"/>
                  <a:gd name="T27" fmla="*/ 0 h 936"/>
                  <a:gd name="T28" fmla="*/ 322814 w 987"/>
                  <a:gd name="T29" fmla="*/ 0 h 936"/>
                  <a:gd name="T30" fmla="*/ 355240 w 987"/>
                  <a:gd name="T31" fmla="*/ 32720 h 936"/>
                  <a:gd name="T32" fmla="*/ 355240 w 987"/>
                  <a:gd name="T33" fmla="*/ 303830 h 936"/>
                  <a:gd name="T34" fmla="*/ 355240 w 987"/>
                  <a:gd name="T35" fmla="*/ 303830 h 936"/>
                  <a:gd name="T36" fmla="*/ 322814 w 987"/>
                  <a:gd name="T37" fmla="*/ 336190 h 9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87" h="936">
                    <a:moveTo>
                      <a:pt x="896" y="935"/>
                    </a:moveTo>
                    <a:lnTo>
                      <a:pt x="90" y="935"/>
                    </a:lnTo>
                    <a:cubicBezTo>
                      <a:pt x="40" y="935"/>
                      <a:pt x="0" y="894"/>
                      <a:pt x="0" y="845"/>
                    </a:cubicBezTo>
                    <a:lnTo>
                      <a:pt x="0" y="430"/>
                    </a:lnTo>
                    <a:cubicBezTo>
                      <a:pt x="0" y="380"/>
                      <a:pt x="40" y="339"/>
                      <a:pt x="90" y="339"/>
                    </a:cubicBezTo>
                    <a:cubicBezTo>
                      <a:pt x="140" y="339"/>
                      <a:pt x="181" y="380"/>
                      <a:pt x="181" y="430"/>
                    </a:cubicBezTo>
                    <a:lnTo>
                      <a:pt x="181" y="755"/>
                    </a:lnTo>
                    <a:lnTo>
                      <a:pt x="805" y="755"/>
                    </a:lnTo>
                    <a:lnTo>
                      <a:pt x="805" y="91"/>
                    </a:lnTo>
                    <a:cubicBezTo>
                      <a:pt x="805" y="41"/>
                      <a:pt x="846" y="0"/>
                      <a:pt x="896" y="0"/>
                    </a:cubicBezTo>
                    <a:cubicBezTo>
                      <a:pt x="946" y="0"/>
                      <a:pt x="986" y="41"/>
                      <a:pt x="986" y="91"/>
                    </a:cubicBezTo>
                    <a:lnTo>
                      <a:pt x="986" y="845"/>
                    </a:lnTo>
                    <a:cubicBezTo>
                      <a:pt x="986" y="894"/>
                      <a:pt x="946" y="935"/>
                      <a:pt x="896" y="93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3" name="Freeform 42">
                <a:extLst>
                  <a:ext uri="{FF2B5EF4-FFF2-40B4-BE49-F238E27FC236}">
                    <a16:creationId xmlns:a16="http://schemas.microsoft.com/office/drawing/2014/main" id="{83F0CC26-197C-8B49-966D-EEB7C96E9049}"/>
                  </a:ext>
                </a:extLst>
              </p:cNvPr>
              <p:cNvSpPr>
                <a:spLocks noChangeArrowheads="1"/>
              </p:cNvSpPr>
              <p:nvPr/>
            </p:nvSpPr>
            <p:spPr bwMode="auto">
              <a:xfrm>
                <a:off x="3332163" y="2924175"/>
                <a:ext cx="236537" cy="65088"/>
              </a:xfrm>
              <a:custGeom>
                <a:avLst/>
                <a:gdLst>
                  <a:gd name="T0" fmla="*/ 203775 w 657"/>
                  <a:gd name="T1" fmla="*/ 64730 h 182"/>
                  <a:gd name="T2" fmla="*/ 32402 w 657"/>
                  <a:gd name="T3" fmla="*/ 64730 h 182"/>
                  <a:gd name="T4" fmla="*/ 32402 w 657"/>
                  <a:gd name="T5" fmla="*/ 64730 h 182"/>
                  <a:gd name="T6" fmla="*/ 0 w 657"/>
                  <a:gd name="T7" fmla="*/ 32544 h 182"/>
                  <a:gd name="T8" fmla="*/ 0 w 657"/>
                  <a:gd name="T9" fmla="*/ 32544 h 182"/>
                  <a:gd name="T10" fmla="*/ 32402 w 657"/>
                  <a:gd name="T11" fmla="*/ 0 h 182"/>
                  <a:gd name="T12" fmla="*/ 203775 w 657"/>
                  <a:gd name="T13" fmla="*/ 0 h 182"/>
                  <a:gd name="T14" fmla="*/ 203775 w 657"/>
                  <a:gd name="T15" fmla="*/ 0 h 182"/>
                  <a:gd name="T16" fmla="*/ 236177 w 657"/>
                  <a:gd name="T17" fmla="*/ 32544 h 182"/>
                  <a:gd name="T18" fmla="*/ 236177 w 657"/>
                  <a:gd name="T19" fmla="*/ 32544 h 182"/>
                  <a:gd name="T20" fmla="*/ 203775 w 657"/>
                  <a:gd name="T21" fmla="*/ 64730 h 18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57" h="182">
                    <a:moveTo>
                      <a:pt x="566" y="181"/>
                    </a:moveTo>
                    <a:lnTo>
                      <a:pt x="90" y="181"/>
                    </a:lnTo>
                    <a:cubicBezTo>
                      <a:pt x="40" y="181"/>
                      <a:pt x="0" y="141"/>
                      <a:pt x="0" y="91"/>
                    </a:cubicBezTo>
                    <a:cubicBezTo>
                      <a:pt x="0" y="41"/>
                      <a:pt x="40" y="0"/>
                      <a:pt x="90" y="0"/>
                    </a:cubicBezTo>
                    <a:lnTo>
                      <a:pt x="566" y="0"/>
                    </a:lnTo>
                    <a:cubicBezTo>
                      <a:pt x="616" y="0"/>
                      <a:pt x="656" y="41"/>
                      <a:pt x="656" y="91"/>
                    </a:cubicBezTo>
                    <a:cubicBezTo>
                      <a:pt x="656" y="141"/>
                      <a:pt x="616" y="181"/>
                      <a:pt x="566" y="18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4" name="Freeform 44">
                <a:extLst>
                  <a:ext uri="{FF2B5EF4-FFF2-40B4-BE49-F238E27FC236}">
                    <a16:creationId xmlns:a16="http://schemas.microsoft.com/office/drawing/2014/main" id="{8357A86B-CF69-174D-8615-7E2643DA3182}"/>
                  </a:ext>
                </a:extLst>
              </p:cNvPr>
              <p:cNvSpPr>
                <a:spLocks noChangeArrowheads="1"/>
              </p:cNvSpPr>
              <p:nvPr/>
            </p:nvSpPr>
            <p:spPr bwMode="auto">
              <a:xfrm>
                <a:off x="3503613" y="2165350"/>
                <a:ext cx="1581150" cy="1581150"/>
              </a:xfrm>
              <a:custGeom>
                <a:avLst/>
                <a:gdLst>
                  <a:gd name="T0" fmla="*/ 790395 w 4393"/>
                  <a:gd name="T1" fmla="*/ 1580790 h 4394"/>
                  <a:gd name="T2" fmla="*/ 790395 w 4393"/>
                  <a:gd name="T3" fmla="*/ 1580790 h 4394"/>
                  <a:gd name="T4" fmla="*/ 0 w 4393"/>
                  <a:gd name="T5" fmla="*/ 790575 h 4394"/>
                  <a:gd name="T6" fmla="*/ 0 w 4393"/>
                  <a:gd name="T7" fmla="*/ 790575 h 4394"/>
                  <a:gd name="T8" fmla="*/ 790395 w 4393"/>
                  <a:gd name="T9" fmla="*/ 0 h 4394"/>
                  <a:gd name="T10" fmla="*/ 790395 w 4393"/>
                  <a:gd name="T11" fmla="*/ 0 h 4394"/>
                  <a:gd name="T12" fmla="*/ 965678 w 4393"/>
                  <a:gd name="T13" fmla="*/ 19432 h 4394"/>
                  <a:gd name="T14" fmla="*/ 965678 w 4393"/>
                  <a:gd name="T15" fmla="*/ 19432 h 4394"/>
                  <a:gd name="T16" fmla="*/ 990513 w 4393"/>
                  <a:gd name="T17" fmla="*/ 58295 h 4394"/>
                  <a:gd name="T18" fmla="*/ 990513 w 4393"/>
                  <a:gd name="T19" fmla="*/ 58295 h 4394"/>
                  <a:gd name="T20" fmla="*/ 951281 w 4393"/>
                  <a:gd name="T21" fmla="*/ 82764 h 4394"/>
                  <a:gd name="T22" fmla="*/ 951281 w 4393"/>
                  <a:gd name="T23" fmla="*/ 82764 h 4394"/>
                  <a:gd name="T24" fmla="*/ 790395 w 4393"/>
                  <a:gd name="T25" fmla="*/ 65132 h 4394"/>
                  <a:gd name="T26" fmla="*/ 790395 w 4393"/>
                  <a:gd name="T27" fmla="*/ 65132 h 4394"/>
                  <a:gd name="T28" fmla="*/ 65146 w 4393"/>
                  <a:gd name="T29" fmla="*/ 790575 h 4394"/>
                  <a:gd name="T30" fmla="*/ 65146 w 4393"/>
                  <a:gd name="T31" fmla="*/ 790575 h 4394"/>
                  <a:gd name="T32" fmla="*/ 790395 w 4393"/>
                  <a:gd name="T33" fmla="*/ 1515659 h 4394"/>
                  <a:gd name="T34" fmla="*/ 790395 w 4393"/>
                  <a:gd name="T35" fmla="*/ 1515659 h 4394"/>
                  <a:gd name="T36" fmla="*/ 1515644 w 4393"/>
                  <a:gd name="T37" fmla="*/ 790575 h 4394"/>
                  <a:gd name="T38" fmla="*/ 1515644 w 4393"/>
                  <a:gd name="T39" fmla="*/ 790575 h 4394"/>
                  <a:gd name="T40" fmla="*/ 1133403 w 4393"/>
                  <a:gd name="T41" fmla="*/ 150774 h 4394"/>
                  <a:gd name="T42" fmla="*/ 1133403 w 4393"/>
                  <a:gd name="T43" fmla="*/ 150774 h 4394"/>
                  <a:gd name="T44" fmla="*/ 1120086 w 4393"/>
                  <a:gd name="T45" fmla="*/ 106873 h 4394"/>
                  <a:gd name="T46" fmla="*/ 1120086 w 4393"/>
                  <a:gd name="T47" fmla="*/ 106873 h 4394"/>
                  <a:gd name="T48" fmla="*/ 1163637 w 4393"/>
                  <a:gd name="T49" fmla="*/ 93559 h 4394"/>
                  <a:gd name="T50" fmla="*/ 1163637 w 4393"/>
                  <a:gd name="T51" fmla="*/ 93559 h 4394"/>
                  <a:gd name="T52" fmla="*/ 1580790 w 4393"/>
                  <a:gd name="T53" fmla="*/ 790575 h 4394"/>
                  <a:gd name="T54" fmla="*/ 1580790 w 4393"/>
                  <a:gd name="T55" fmla="*/ 790575 h 4394"/>
                  <a:gd name="T56" fmla="*/ 790395 w 4393"/>
                  <a:gd name="T57" fmla="*/ 1580790 h 439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393" h="4394">
                    <a:moveTo>
                      <a:pt x="2196" y="4393"/>
                    </a:moveTo>
                    <a:lnTo>
                      <a:pt x="2196" y="4393"/>
                    </a:lnTo>
                    <a:cubicBezTo>
                      <a:pt x="985" y="4393"/>
                      <a:pt x="0" y="3408"/>
                      <a:pt x="0" y="2197"/>
                    </a:cubicBezTo>
                    <a:cubicBezTo>
                      <a:pt x="0" y="985"/>
                      <a:pt x="985" y="0"/>
                      <a:pt x="2196" y="0"/>
                    </a:cubicBezTo>
                    <a:cubicBezTo>
                      <a:pt x="2361" y="0"/>
                      <a:pt x="2525" y="18"/>
                      <a:pt x="2683" y="54"/>
                    </a:cubicBezTo>
                    <a:cubicBezTo>
                      <a:pt x="2732" y="65"/>
                      <a:pt x="2763" y="113"/>
                      <a:pt x="2752" y="162"/>
                    </a:cubicBezTo>
                    <a:cubicBezTo>
                      <a:pt x="2740" y="211"/>
                      <a:pt x="2692" y="241"/>
                      <a:pt x="2643" y="230"/>
                    </a:cubicBezTo>
                    <a:cubicBezTo>
                      <a:pt x="2498" y="197"/>
                      <a:pt x="2347" y="181"/>
                      <a:pt x="2196" y="181"/>
                    </a:cubicBezTo>
                    <a:cubicBezTo>
                      <a:pt x="1085" y="181"/>
                      <a:pt x="181" y="1085"/>
                      <a:pt x="181" y="2197"/>
                    </a:cubicBezTo>
                    <a:cubicBezTo>
                      <a:pt x="181" y="3308"/>
                      <a:pt x="1085" y="4212"/>
                      <a:pt x="2196" y="4212"/>
                    </a:cubicBezTo>
                    <a:cubicBezTo>
                      <a:pt x="3307" y="4212"/>
                      <a:pt x="4211" y="3308"/>
                      <a:pt x="4211" y="2197"/>
                    </a:cubicBezTo>
                    <a:cubicBezTo>
                      <a:pt x="4211" y="1452"/>
                      <a:pt x="3804" y="772"/>
                      <a:pt x="3149" y="419"/>
                    </a:cubicBezTo>
                    <a:cubicBezTo>
                      <a:pt x="3105" y="396"/>
                      <a:pt x="3088" y="341"/>
                      <a:pt x="3112" y="297"/>
                    </a:cubicBezTo>
                    <a:cubicBezTo>
                      <a:pt x="3136" y="253"/>
                      <a:pt x="3190" y="236"/>
                      <a:pt x="3233" y="260"/>
                    </a:cubicBezTo>
                    <a:cubicBezTo>
                      <a:pt x="3948" y="644"/>
                      <a:pt x="4392" y="1386"/>
                      <a:pt x="4392" y="2197"/>
                    </a:cubicBezTo>
                    <a:cubicBezTo>
                      <a:pt x="4392" y="3408"/>
                      <a:pt x="3406" y="4393"/>
                      <a:pt x="2196" y="43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41" name="Group 13">
              <a:extLst>
                <a:ext uri="{FF2B5EF4-FFF2-40B4-BE49-F238E27FC236}">
                  <a16:creationId xmlns:a16="http://schemas.microsoft.com/office/drawing/2014/main" id="{ED09FB5F-46B7-E242-A410-C77DE27D8205}"/>
                </a:ext>
              </a:extLst>
            </p:cNvPr>
            <p:cNvGrpSpPr>
              <a:grpSpLocks/>
            </p:cNvGrpSpPr>
            <p:nvPr/>
          </p:nvGrpSpPr>
          <p:grpSpPr bwMode="auto">
            <a:xfrm>
              <a:off x="1450830" y="774098"/>
              <a:ext cx="1607209" cy="809365"/>
              <a:chOff x="5826125" y="2760663"/>
              <a:chExt cx="1771650" cy="892175"/>
            </a:xfrm>
            <a:solidFill>
              <a:schemeClr val="accent5"/>
            </a:solidFill>
          </p:grpSpPr>
          <p:sp>
            <p:nvSpPr>
              <p:cNvPr id="152" name="Freeform 45">
                <a:extLst>
                  <a:ext uri="{FF2B5EF4-FFF2-40B4-BE49-F238E27FC236}">
                    <a16:creationId xmlns:a16="http://schemas.microsoft.com/office/drawing/2014/main" id="{ED99FC9B-DDDA-F941-A1DF-6954BB84665A}"/>
                  </a:ext>
                </a:extLst>
              </p:cNvPr>
              <p:cNvSpPr>
                <a:spLocks noChangeArrowheads="1"/>
              </p:cNvSpPr>
              <p:nvPr/>
            </p:nvSpPr>
            <p:spPr bwMode="auto">
              <a:xfrm>
                <a:off x="5826125" y="2760663"/>
                <a:ext cx="1771650" cy="892175"/>
              </a:xfrm>
              <a:custGeom>
                <a:avLst/>
                <a:gdLst>
                  <a:gd name="T0" fmla="*/ 1706153 w 4923"/>
                  <a:gd name="T1" fmla="*/ 891815 h 2477"/>
                  <a:gd name="T2" fmla="*/ 647770 w 4923"/>
                  <a:gd name="T3" fmla="*/ 891815 h 2477"/>
                  <a:gd name="T4" fmla="*/ 647770 w 4923"/>
                  <a:gd name="T5" fmla="*/ 891815 h 2477"/>
                  <a:gd name="T6" fmla="*/ 615381 w 4923"/>
                  <a:gd name="T7" fmla="*/ 859398 h 2477"/>
                  <a:gd name="T8" fmla="*/ 615381 w 4923"/>
                  <a:gd name="T9" fmla="*/ 859398 h 2477"/>
                  <a:gd name="T10" fmla="*/ 647770 w 4923"/>
                  <a:gd name="T11" fmla="*/ 826622 h 2477"/>
                  <a:gd name="T12" fmla="*/ 1706153 w 4923"/>
                  <a:gd name="T13" fmla="*/ 826622 h 2477"/>
                  <a:gd name="T14" fmla="*/ 1706153 w 4923"/>
                  <a:gd name="T15" fmla="*/ 65193 h 2477"/>
                  <a:gd name="T16" fmla="*/ 65137 w 4923"/>
                  <a:gd name="T17" fmla="*/ 65193 h 2477"/>
                  <a:gd name="T18" fmla="*/ 65137 w 4923"/>
                  <a:gd name="T19" fmla="*/ 497774 h 2477"/>
                  <a:gd name="T20" fmla="*/ 65137 w 4923"/>
                  <a:gd name="T21" fmla="*/ 497774 h 2477"/>
                  <a:gd name="T22" fmla="*/ 32748 w 4923"/>
                  <a:gd name="T23" fmla="*/ 530190 h 2477"/>
                  <a:gd name="T24" fmla="*/ 32748 w 4923"/>
                  <a:gd name="T25" fmla="*/ 530190 h 2477"/>
                  <a:gd name="T26" fmla="*/ 0 w 4923"/>
                  <a:gd name="T27" fmla="*/ 497774 h 2477"/>
                  <a:gd name="T28" fmla="*/ 0 w 4923"/>
                  <a:gd name="T29" fmla="*/ 65193 h 2477"/>
                  <a:gd name="T30" fmla="*/ 0 w 4923"/>
                  <a:gd name="T31" fmla="*/ 65193 h 2477"/>
                  <a:gd name="T32" fmla="*/ 65137 w 4923"/>
                  <a:gd name="T33" fmla="*/ 0 h 2477"/>
                  <a:gd name="T34" fmla="*/ 1706153 w 4923"/>
                  <a:gd name="T35" fmla="*/ 0 h 2477"/>
                  <a:gd name="T36" fmla="*/ 1706153 w 4923"/>
                  <a:gd name="T37" fmla="*/ 0 h 2477"/>
                  <a:gd name="T38" fmla="*/ 1771290 w 4923"/>
                  <a:gd name="T39" fmla="*/ 65193 h 2477"/>
                  <a:gd name="T40" fmla="*/ 1771290 w 4923"/>
                  <a:gd name="T41" fmla="*/ 826622 h 2477"/>
                  <a:gd name="T42" fmla="*/ 1771290 w 4923"/>
                  <a:gd name="T43" fmla="*/ 826622 h 2477"/>
                  <a:gd name="T44" fmla="*/ 1706153 w 4923"/>
                  <a:gd name="T45" fmla="*/ 891815 h 247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923" h="2477">
                    <a:moveTo>
                      <a:pt x="4741" y="2476"/>
                    </a:moveTo>
                    <a:lnTo>
                      <a:pt x="1800" y="2476"/>
                    </a:lnTo>
                    <a:cubicBezTo>
                      <a:pt x="1751" y="2476"/>
                      <a:pt x="1710" y="2436"/>
                      <a:pt x="1710" y="2386"/>
                    </a:cubicBezTo>
                    <a:cubicBezTo>
                      <a:pt x="1710" y="2336"/>
                      <a:pt x="1751" y="2295"/>
                      <a:pt x="1800" y="2295"/>
                    </a:cubicBezTo>
                    <a:lnTo>
                      <a:pt x="4741" y="2295"/>
                    </a:lnTo>
                    <a:lnTo>
                      <a:pt x="4741" y="181"/>
                    </a:lnTo>
                    <a:lnTo>
                      <a:pt x="181" y="181"/>
                    </a:lnTo>
                    <a:lnTo>
                      <a:pt x="181" y="1382"/>
                    </a:lnTo>
                    <a:cubicBezTo>
                      <a:pt x="181" y="1432"/>
                      <a:pt x="141" y="1472"/>
                      <a:pt x="91" y="1472"/>
                    </a:cubicBezTo>
                    <a:cubicBezTo>
                      <a:pt x="41" y="1472"/>
                      <a:pt x="0" y="1432"/>
                      <a:pt x="0" y="1382"/>
                    </a:cubicBezTo>
                    <a:lnTo>
                      <a:pt x="0" y="181"/>
                    </a:lnTo>
                    <a:cubicBezTo>
                      <a:pt x="0" y="82"/>
                      <a:pt x="81" y="0"/>
                      <a:pt x="181" y="0"/>
                    </a:cubicBezTo>
                    <a:lnTo>
                      <a:pt x="4741" y="0"/>
                    </a:lnTo>
                    <a:cubicBezTo>
                      <a:pt x="4841" y="0"/>
                      <a:pt x="4922" y="82"/>
                      <a:pt x="4922" y="181"/>
                    </a:cubicBezTo>
                    <a:lnTo>
                      <a:pt x="4922" y="2295"/>
                    </a:lnTo>
                    <a:cubicBezTo>
                      <a:pt x="4922" y="2395"/>
                      <a:pt x="4841" y="2476"/>
                      <a:pt x="4741" y="247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3" name="Freeform 46">
                <a:extLst>
                  <a:ext uri="{FF2B5EF4-FFF2-40B4-BE49-F238E27FC236}">
                    <a16:creationId xmlns:a16="http://schemas.microsoft.com/office/drawing/2014/main" id="{DA51E484-16CA-0D45-B436-1F2EFAA44778}"/>
                  </a:ext>
                </a:extLst>
              </p:cNvPr>
              <p:cNvSpPr>
                <a:spLocks noChangeArrowheads="1"/>
              </p:cNvSpPr>
              <p:nvPr/>
            </p:nvSpPr>
            <p:spPr bwMode="auto">
              <a:xfrm>
                <a:off x="6097588" y="2955925"/>
                <a:ext cx="923925" cy="85725"/>
              </a:xfrm>
              <a:custGeom>
                <a:avLst/>
                <a:gdLst>
                  <a:gd name="T0" fmla="*/ 923565 w 2565"/>
                  <a:gd name="T1" fmla="*/ 69156 h 238"/>
                  <a:gd name="T2" fmla="*/ 923565 w 2565"/>
                  <a:gd name="T3" fmla="*/ 69156 h 238"/>
                  <a:gd name="T4" fmla="*/ 907356 w 2565"/>
                  <a:gd name="T5" fmla="*/ 85365 h 238"/>
                  <a:gd name="T6" fmla="*/ 16209 w 2565"/>
                  <a:gd name="T7" fmla="*/ 85365 h 238"/>
                  <a:gd name="T8" fmla="*/ 16209 w 2565"/>
                  <a:gd name="T9" fmla="*/ 85365 h 238"/>
                  <a:gd name="T10" fmla="*/ 0 w 2565"/>
                  <a:gd name="T11" fmla="*/ 69156 h 238"/>
                  <a:gd name="T12" fmla="*/ 0 w 2565"/>
                  <a:gd name="T13" fmla="*/ 16209 h 238"/>
                  <a:gd name="T14" fmla="*/ 0 w 2565"/>
                  <a:gd name="T15" fmla="*/ 16209 h 238"/>
                  <a:gd name="T16" fmla="*/ 16209 w 2565"/>
                  <a:gd name="T17" fmla="*/ 0 h 238"/>
                  <a:gd name="T18" fmla="*/ 907356 w 2565"/>
                  <a:gd name="T19" fmla="*/ 0 h 238"/>
                  <a:gd name="T20" fmla="*/ 907356 w 2565"/>
                  <a:gd name="T21" fmla="*/ 0 h 238"/>
                  <a:gd name="T22" fmla="*/ 923565 w 2565"/>
                  <a:gd name="T23" fmla="*/ 16209 h 238"/>
                  <a:gd name="T24" fmla="*/ 923565 w 2565"/>
                  <a:gd name="T25" fmla="*/ 69156 h 2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565" h="238">
                    <a:moveTo>
                      <a:pt x="2564" y="192"/>
                    </a:moveTo>
                    <a:lnTo>
                      <a:pt x="2564" y="192"/>
                    </a:lnTo>
                    <a:cubicBezTo>
                      <a:pt x="2564" y="216"/>
                      <a:pt x="2543" y="237"/>
                      <a:pt x="2519" y="237"/>
                    </a:cubicBezTo>
                    <a:lnTo>
                      <a:pt x="45" y="237"/>
                    </a:lnTo>
                    <a:cubicBezTo>
                      <a:pt x="21" y="237"/>
                      <a:pt x="0" y="216"/>
                      <a:pt x="0" y="192"/>
                    </a:cubicBezTo>
                    <a:lnTo>
                      <a:pt x="0" y="45"/>
                    </a:lnTo>
                    <a:cubicBezTo>
                      <a:pt x="0" y="21"/>
                      <a:pt x="21" y="0"/>
                      <a:pt x="45" y="0"/>
                    </a:cubicBezTo>
                    <a:lnTo>
                      <a:pt x="2519" y="0"/>
                    </a:lnTo>
                    <a:cubicBezTo>
                      <a:pt x="2543" y="0"/>
                      <a:pt x="2564" y="21"/>
                      <a:pt x="2564" y="45"/>
                    </a:cubicBezTo>
                    <a:lnTo>
                      <a:pt x="2564" y="1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4" name="Freeform 47">
                <a:extLst>
                  <a:ext uri="{FF2B5EF4-FFF2-40B4-BE49-F238E27FC236}">
                    <a16:creationId xmlns:a16="http://schemas.microsoft.com/office/drawing/2014/main" id="{1F5C4DDA-E8AA-324A-A5D2-6296FEAD2281}"/>
                  </a:ext>
                </a:extLst>
              </p:cNvPr>
              <p:cNvSpPr>
                <a:spLocks noChangeArrowheads="1"/>
              </p:cNvSpPr>
              <p:nvPr/>
            </p:nvSpPr>
            <p:spPr bwMode="auto">
              <a:xfrm>
                <a:off x="7070725" y="2955925"/>
                <a:ext cx="257175" cy="85725"/>
              </a:xfrm>
              <a:custGeom>
                <a:avLst/>
                <a:gdLst>
                  <a:gd name="T0" fmla="*/ 256815 w 714"/>
                  <a:gd name="T1" fmla="*/ 69156 h 238"/>
                  <a:gd name="T2" fmla="*/ 256815 w 714"/>
                  <a:gd name="T3" fmla="*/ 69156 h 238"/>
                  <a:gd name="T4" fmla="*/ 240606 w 714"/>
                  <a:gd name="T5" fmla="*/ 85365 h 238"/>
                  <a:gd name="T6" fmla="*/ 16209 w 714"/>
                  <a:gd name="T7" fmla="*/ 85365 h 238"/>
                  <a:gd name="T8" fmla="*/ 16209 w 714"/>
                  <a:gd name="T9" fmla="*/ 85365 h 238"/>
                  <a:gd name="T10" fmla="*/ 0 w 714"/>
                  <a:gd name="T11" fmla="*/ 69156 h 238"/>
                  <a:gd name="T12" fmla="*/ 0 w 714"/>
                  <a:gd name="T13" fmla="*/ 16209 h 238"/>
                  <a:gd name="T14" fmla="*/ 0 w 714"/>
                  <a:gd name="T15" fmla="*/ 16209 h 238"/>
                  <a:gd name="T16" fmla="*/ 16209 w 714"/>
                  <a:gd name="T17" fmla="*/ 0 h 238"/>
                  <a:gd name="T18" fmla="*/ 240606 w 714"/>
                  <a:gd name="T19" fmla="*/ 0 h 238"/>
                  <a:gd name="T20" fmla="*/ 240606 w 714"/>
                  <a:gd name="T21" fmla="*/ 0 h 238"/>
                  <a:gd name="T22" fmla="*/ 256815 w 714"/>
                  <a:gd name="T23" fmla="*/ 16209 h 238"/>
                  <a:gd name="T24" fmla="*/ 256815 w 714"/>
                  <a:gd name="T25" fmla="*/ 69156 h 2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14" h="238">
                    <a:moveTo>
                      <a:pt x="713" y="192"/>
                    </a:moveTo>
                    <a:lnTo>
                      <a:pt x="713" y="192"/>
                    </a:lnTo>
                    <a:cubicBezTo>
                      <a:pt x="713" y="216"/>
                      <a:pt x="693" y="237"/>
                      <a:pt x="668" y="237"/>
                    </a:cubicBezTo>
                    <a:lnTo>
                      <a:pt x="45" y="237"/>
                    </a:lnTo>
                    <a:cubicBezTo>
                      <a:pt x="20" y="237"/>
                      <a:pt x="0" y="216"/>
                      <a:pt x="0" y="192"/>
                    </a:cubicBezTo>
                    <a:lnTo>
                      <a:pt x="0" y="45"/>
                    </a:lnTo>
                    <a:cubicBezTo>
                      <a:pt x="0" y="21"/>
                      <a:pt x="20" y="0"/>
                      <a:pt x="45" y="0"/>
                    </a:cubicBezTo>
                    <a:lnTo>
                      <a:pt x="668" y="0"/>
                    </a:lnTo>
                    <a:cubicBezTo>
                      <a:pt x="693" y="0"/>
                      <a:pt x="713" y="21"/>
                      <a:pt x="713" y="45"/>
                    </a:cubicBezTo>
                    <a:lnTo>
                      <a:pt x="713" y="1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5" name="Freeform 48">
                <a:extLst>
                  <a:ext uri="{FF2B5EF4-FFF2-40B4-BE49-F238E27FC236}">
                    <a16:creationId xmlns:a16="http://schemas.microsoft.com/office/drawing/2014/main" id="{BFF06BA5-428E-DD45-9F47-2CFD9BE23E22}"/>
                  </a:ext>
                </a:extLst>
              </p:cNvPr>
              <p:cNvSpPr>
                <a:spLocks noChangeArrowheads="1"/>
              </p:cNvSpPr>
              <p:nvPr/>
            </p:nvSpPr>
            <p:spPr bwMode="auto">
              <a:xfrm>
                <a:off x="6108700" y="3217863"/>
                <a:ext cx="1219200" cy="34925"/>
              </a:xfrm>
              <a:custGeom>
                <a:avLst/>
                <a:gdLst>
                  <a:gd name="T0" fmla="*/ 1218840 w 3388"/>
                  <a:gd name="T1" fmla="*/ 18190 h 96"/>
                  <a:gd name="T2" fmla="*/ 1218840 w 3388"/>
                  <a:gd name="T3" fmla="*/ 18190 h 96"/>
                  <a:gd name="T4" fmla="*/ 1202647 w 3388"/>
                  <a:gd name="T5" fmla="*/ 34561 h 96"/>
                  <a:gd name="T6" fmla="*/ 16194 w 3388"/>
                  <a:gd name="T7" fmla="*/ 34561 h 96"/>
                  <a:gd name="T8" fmla="*/ 16194 w 3388"/>
                  <a:gd name="T9" fmla="*/ 34561 h 96"/>
                  <a:gd name="T10" fmla="*/ 0 w 3388"/>
                  <a:gd name="T11" fmla="*/ 18190 h 96"/>
                  <a:gd name="T12" fmla="*/ 0 w 3388"/>
                  <a:gd name="T13" fmla="*/ 16371 h 96"/>
                  <a:gd name="T14" fmla="*/ 0 w 3388"/>
                  <a:gd name="T15" fmla="*/ 16371 h 96"/>
                  <a:gd name="T16" fmla="*/ 16194 w 3388"/>
                  <a:gd name="T17" fmla="*/ 0 h 96"/>
                  <a:gd name="T18" fmla="*/ 1202647 w 3388"/>
                  <a:gd name="T19" fmla="*/ 0 h 96"/>
                  <a:gd name="T20" fmla="*/ 1202647 w 3388"/>
                  <a:gd name="T21" fmla="*/ 0 h 96"/>
                  <a:gd name="T22" fmla="*/ 1218840 w 3388"/>
                  <a:gd name="T23" fmla="*/ 16371 h 96"/>
                  <a:gd name="T24" fmla="*/ 1218840 w 3388"/>
                  <a:gd name="T25" fmla="*/ 18190 h 9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388" h="96">
                    <a:moveTo>
                      <a:pt x="3387" y="50"/>
                    </a:moveTo>
                    <a:lnTo>
                      <a:pt x="3387" y="50"/>
                    </a:lnTo>
                    <a:cubicBezTo>
                      <a:pt x="3387" y="75"/>
                      <a:pt x="3367" y="95"/>
                      <a:pt x="3342" y="95"/>
                    </a:cubicBezTo>
                    <a:lnTo>
                      <a:pt x="45" y="95"/>
                    </a:lnTo>
                    <a:cubicBezTo>
                      <a:pt x="20" y="95"/>
                      <a:pt x="0" y="75"/>
                      <a:pt x="0" y="50"/>
                    </a:cubicBezTo>
                    <a:lnTo>
                      <a:pt x="0" y="45"/>
                    </a:lnTo>
                    <a:cubicBezTo>
                      <a:pt x="0" y="20"/>
                      <a:pt x="20" y="0"/>
                      <a:pt x="45" y="0"/>
                    </a:cubicBezTo>
                    <a:lnTo>
                      <a:pt x="3342" y="0"/>
                    </a:lnTo>
                    <a:cubicBezTo>
                      <a:pt x="3367" y="0"/>
                      <a:pt x="3387" y="20"/>
                      <a:pt x="3387" y="45"/>
                    </a:cubicBezTo>
                    <a:lnTo>
                      <a:pt x="3387"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6" name="Freeform 49">
                <a:extLst>
                  <a:ext uri="{FF2B5EF4-FFF2-40B4-BE49-F238E27FC236}">
                    <a16:creationId xmlns:a16="http://schemas.microsoft.com/office/drawing/2014/main" id="{0D772AE2-5A65-0740-A5FF-0B974E9F18C2}"/>
                  </a:ext>
                </a:extLst>
              </p:cNvPr>
              <p:cNvSpPr>
                <a:spLocks noChangeArrowheads="1"/>
              </p:cNvSpPr>
              <p:nvPr/>
            </p:nvSpPr>
            <p:spPr bwMode="auto">
              <a:xfrm>
                <a:off x="6108700" y="3144838"/>
                <a:ext cx="1219200" cy="34925"/>
              </a:xfrm>
              <a:custGeom>
                <a:avLst/>
                <a:gdLst>
                  <a:gd name="T0" fmla="*/ 1218840 w 3388"/>
                  <a:gd name="T1" fmla="*/ 18003 h 97"/>
                  <a:gd name="T2" fmla="*/ 1218840 w 3388"/>
                  <a:gd name="T3" fmla="*/ 18003 h 97"/>
                  <a:gd name="T4" fmla="*/ 1202647 w 3388"/>
                  <a:gd name="T5" fmla="*/ 34565 h 97"/>
                  <a:gd name="T6" fmla="*/ 16194 w 3388"/>
                  <a:gd name="T7" fmla="*/ 34565 h 97"/>
                  <a:gd name="T8" fmla="*/ 16194 w 3388"/>
                  <a:gd name="T9" fmla="*/ 34565 h 97"/>
                  <a:gd name="T10" fmla="*/ 0 w 3388"/>
                  <a:gd name="T11" fmla="*/ 18003 h 97"/>
                  <a:gd name="T12" fmla="*/ 0 w 3388"/>
                  <a:gd name="T13" fmla="*/ 16202 h 97"/>
                  <a:gd name="T14" fmla="*/ 0 w 3388"/>
                  <a:gd name="T15" fmla="*/ 16202 h 97"/>
                  <a:gd name="T16" fmla="*/ 16194 w 3388"/>
                  <a:gd name="T17" fmla="*/ 0 h 97"/>
                  <a:gd name="T18" fmla="*/ 1202647 w 3388"/>
                  <a:gd name="T19" fmla="*/ 0 h 97"/>
                  <a:gd name="T20" fmla="*/ 1202647 w 3388"/>
                  <a:gd name="T21" fmla="*/ 0 h 97"/>
                  <a:gd name="T22" fmla="*/ 1218840 w 3388"/>
                  <a:gd name="T23" fmla="*/ 16202 h 97"/>
                  <a:gd name="T24" fmla="*/ 1218840 w 3388"/>
                  <a:gd name="T25" fmla="*/ 18003 h 9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388" h="97">
                    <a:moveTo>
                      <a:pt x="3387" y="50"/>
                    </a:moveTo>
                    <a:lnTo>
                      <a:pt x="3387" y="50"/>
                    </a:lnTo>
                    <a:cubicBezTo>
                      <a:pt x="3387" y="76"/>
                      <a:pt x="3367" y="96"/>
                      <a:pt x="3342" y="96"/>
                    </a:cubicBezTo>
                    <a:lnTo>
                      <a:pt x="45" y="96"/>
                    </a:lnTo>
                    <a:cubicBezTo>
                      <a:pt x="20" y="96"/>
                      <a:pt x="0" y="76"/>
                      <a:pt x="0" y="50"/>
                    </a:cubicBezTo>
                    <a:lnTo>
                      <a:pt x="0" y="45"/>
                    </a:lnTo>
                    <a:cubicBezTo>
                      <a:pt x="0" y="20"/>
                      <a:pt x="20" y="0"/>
                      <a:pt x="45" y="0"/>
                    </a:cubicBezTo>
                    <a:lnTo>
                      <a:pt x="3342" y="0"/>
                    </a:lnTo>
                    <a:cubicBezTo>
                      <a:pt x="3367" y="0"/>
                      <a:pt x="3387" y="20"/>
                      <a:pt x="3387" y="45"/>
                    </a:cubicBezTo>
                    <a:lnTo>
                      <a:pt x="3387"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7" name="Freeform 50">
                <a:extLst>
                  <a:ext uri="{FF2B5EF4-FFF2-40B4-BE49-F238E27FC236}">
                    <a16:creationId xmlns:a16="http://schemas.microsoft.com/office/drawing/2014/main" id="{8C3AFB52-9124-464F-84AF-36F19773F9C7}"/>
                  </a:ext>
                </a:extLst>
              </p:cNvPr>
              <p:cNvSpPr>
                <a:spLocks noChangeArrowheads="1"/>
              </p:cNvSpPr>
              <p:nvPr/>
            </p:nvSpPr>
            <p:spPr bwMode="auto">
              <a:xfrm>
                <a:off x="6915150" y="3471863"/>
                <a:ext cx="504825" cy="33337"/>
              </a:xfrm>
              <a:custGeom>
                <a:avLst/>
                <a:gdLst>
                  <a:gd name="T0" fmla="*/ 488273 w 1403"/>
                  <a:gd name="T1" fmla="*/ 32975 h 92"/>
                  <a:gd name="T2" fmla="*/ 15832 w 1403"/>
                  <a:gd name="T3" fmla="*/ 32975 h 92"/>
                  <a:gd name="T4" fmla="*/ 15832 w 1403"/>
                  <a:gd name="T5" fmla="*/ 32975 h 92"/>
                  <a:gd name="T6" fmla="*/ 0 w 1403"/>
                  <a:gd name="T7" fmla="*/ 16669 h 92"/>
                  <a:gd name="T8" fmla="*/ 0 w 1403"/>
                  <a:gd name="T9" fmla="*/ 16669 h 92"/>
                  <a:gd name="T10" fmla="*/ 15832 w 1403"/>
                  <a:gd name="T11" fmla="*/ 0 h 92"/>
                  <a:gd name="T12" fmla="*/ 488273 w 1403"/>
                  <a:gd name="T13" fmla="*/ 0 h 92"/>
                  <a:gd name="T14" fmla="*/ 488273 w 1403"/>
                  <a:gd name="T15" fmla="*/ 0 h 92"/>
                  <a:gd name="T16" fmla="*/ 504465 w 1403"/>
                  <a:gd name="T17" fmla="*/ 16669 h 92"/>
                  <a:gd name="T18" fmla="*/ 504465 w 1403"/>
                  <a:gd name="T19" fmla="*/ 16669 h 92"/>
                  <a:gd name="T20" fmla="*/ 488273 w 1403"/>
                  <a:gd name="T21" fmla="*/ 32975 h 9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403" h="92">
                    <a:moveTo>
                      <a:pt x="1357" y="91"/>
                    </a:moveTo>
                    <a:lnTo>
                      <a:pt x="44" y="91"/>
                    </a:lnTo>
                    <a:cubicBezTo>
                      <a:pt x="20" y="91"/>
                      <a:pt x="0" y="70"/>
                      <a:pt x="0" y="46"/>
                    </a:cubicBezTo>
                    <a:cubicBezTo>
                      <a:pt x="0" y="20"/>
                      <a:pt x="20" y="0"/>
                      <a:pt x="44" y="0"/>
                    </a:cubicBezTo>
                    <a:lnTo>
                      <a:pt x="1357" y="0"/>
                    </a:lnTo>
                    <a:cubicBezTo>
                      <a:pt x="1382" y="0"/>
                      <a:pt x="1402" y="20"/>
                      <a:pt x="1402" y="46"/>
                    </a:cubicBezTo>
                    <a:cubicBezTo>
                      <a:pt x="1402" y="70"/>
                      <a:pt x="1382" y="91"/>
                      <a:pt x="1357" y="9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sp>
          <p:nvSpPr>
            <p:cNvPr id="142" name="Freeform 52">
              <a:extLst>
                <a:ext uri="{FF2B5EF4-FFF2-40B4-BE49-F238E27FC236}">
                  <a16:creationId xmlns:a16="http://schemas.microsoft.com/office/drawing/2014/main" id="{DC184EE9-785B-B24B-BABC-217A18E20FDD}"/>
                </a:ext>
              </a:extLst>
            </p:cNvPr>
            <p:cNvSpPr>
              <a:spLocks noChangeArrowheads="1"/>
            </p:cNvSpPr>
            <p:nvPr/>
          </p:nvSpPr>
          <p:spPr bwMode="auto">
            <a:xfrm rot="18231819">
              <a:off x="-207506" y="3563729"/>
              <a:ext cx="1337901" cy="1176604"/>
            </a:xfrm>
            <a:custGeom>
              <a:avLst/>
              <a:gdLst>
                <a:gd name="T0" fmla="*/ 519327 w 4095"/>
                <a:gd name="T1" fmla="*/ 752916 h 3602"/>
                <a:gd name="T2" fmla="*/ 737214 w 4095"/>
                <a:gd name="T3" fmla="*/ 971121 h 3602"/>
                <a:gd name="T4" fmla="*/ 737214 w 4095"/>
                <a:gd name="T5" fmla="*/ 535071 h 3602"/>
                <a:gd name="T6" fmla="*/ 454141 w 4095"/>
                <a:gd name="T7" fmla="*/ 752916 h 3602"/>
                <a:gd name="T8" fmla="*/ 737214 w 4095"/>
                <a:gd name="T9" fmla="*/ 469897 h 3602"/>
                <a:gd name="T10" fmla="*/ 737214 w 4095"/>
                <a:gd name="T11" fmla="*/ 1035934 h 3602"/>
                <a:gd name="T12" fmla="*/ 1212603 w 4095"/>
                <a:gd name="T13" fmla="*/ 1268902 h 3602"/>
                <a:gd name="T14" fmla="*/ 1240335 w 4095"/>
                <a:gd name="T15" fmla="*/ 1232175 h 3602"/>
                <a:gd name="T16" fmla="*/ 1401319 w 4095"/>
                <a:gd name="T17" fmla="*/ 978322 h 3602"/>
                <a:gd name="T18" fmla="*/ 1388714 w 4095"/>
                <a:gd name="T19" fmla="*/ 931512 h 3602"/>
                <a:gd name="T20" fmla="*/ 1255821 w 4095"/>
                <a:gd name="T21" fmla="*/ 831052 h 3602"/>
                <a:gd name="T22" fmla="*/ 1261943 w 4095"/>
                <a:gd name="T23" fmla="*/ 752916 h 3602"/>
                <a:gd name="T24" fmla="*/ 1272027 w 4095"/>
                <a:gd name="T25" fmla="*/ 641653 h 3602"/>
                <a:gd name="T26" fmla="*/ 1404560 w 4095"/>
                <a:gd name="T27" fmla="*/ 553434 h 3602"/>
                <a:gd name="T28" fmla="*/ 1264824 w 4095"/>
                <a:gd name="T29" fmla="*/ 290580 h 3602"/>
                <a:gd name="T30" fmla="*/ 1100599 w 4095"/>
                <a:gd name="T31" fmla="*/ 345671 h 3602"/>
                <a:gd name="T32" fmla="*/ 1064224 w 4095"/>
                <a:gd name="T33" fmla="*/ 342791 h 3602"/>
                <a:gd name="T34" fmla="*/ 908282 w 4095"/>
                <a:gd name="T35" fmla="*/ 234408 h 3602"/>
                <a:gd name="T36" fmla="*/ 873708 w 4095"/>
                <a:gd name="T37" fmla="*/ 65173 h 3602"/>
                <a:gd name="T38" fmla="*/ 566146 w 4095"/>
                <a:gd name="T39" fmla="*/ 99381 h 3602"/>
                <a:gd name="T40" fmla="*/ 545618 w 4095"/>
                <a:gd name="T41" fmla="*/ 264655 h 3602"/>
                <a:gd name="T42" fmla="*/ 410204 w 4095"/>
                <a:gd name="T43" fmla="*/ 342791 h 3602"/>
                <a:gd name="T44" fmla="*/ 256422 w 4095"/>
                <a:gd name="T45" fmla="*/ 277977 h 3602"/>
                <a:gd name="T46" fmla="*/ 73109 w 4095"/>
                <a:gd name="T47" fmla="*/ 527509 h 3602"/>
                <a:gd name="T48" fmla="*/ 85714 w 4095"/>
                <a:gd name="T49" fmla="*/ 573959 h 3602"/>
                <a:gd name="T50" fmla="*/ 218607 w 4095"/>
                <a:gd name="T51" fmla="*/ 674419 h 3602"/>
                <a:gd name="T52" fmla="*/ 212485 w 4095"/>
                <a:gd name="T53" fmla="*/ 752916 h 3602"/>
                <a:gd name="T54" fmla="*/ 202761 w 4095"/>
                <a:gd name="T55" fmla="*/ 864179 h 3602"/>
                <a:gd name="T56" fmla="*/ 69868 w 4095"/>
                <a:gd name="T57" fmla="*/ 952397 h 3602"/>
                <a:gd name="T58" fmla="*/ 145858 w 4095"/>
                <a:gd name="T59" fmla="*/ 1104708 h 3602"/>
                <a:gd name="T60" fmla="*/ 133973 w 4095"/>
                <a:gd name="T61" fmla="*/ 1148997 h 3602"/>
                <a:gd name="T62" fmla="*/ 16567 w 4095"/>
                <a:gd name="T63" fmla="*/ 1011089 h 3602"/>
                <a:gd name="T64" fmla="*/ 52941 w 4095"/>
                <a:gd name="T65" fmla="*/ 875341 h 3602"/>
                <a:gd name="T66" fmla="*/ 147659 w 4095"/>
                <a:gd name="T67" fmla="*/ 752916 h 3602"/>
                <a:gd name="T68" fmla="*/ 52941 w 4095"/>
                <a:gd name="T69" fmla="*/ 630490 h 3602"/>
                <a:gd name="T70" fmla="*/ 6843 w 4095"/>
                <a:gd name="T71" fmla="*/ 569998 h 3602"/>
                <a:gd name="T72" fmla="*/ 153421 w 4095"/>
                <a:gd name="T73" fmla="*/ 258173 h 3602"/>
                <a:gd name="T74" fmla="*/ 387154 w 4095"/>
                <a:gd name="T75" fmla="*/ 278338 h 3602"/>
                <a:gd name="T76" fmla="*/ 500960 w 4095"/>
                <a:gd name="T77" fmla="*/ 99381 h 3602"/>
                <a:gd name="T78" fmla="*/ 873708 w 4095"/>
                <a:gd name="T79" fmla="*/ 0 h 3602"/>
                <a:gd name="T80" fmla="*/ 973468 w 4095"/>
                <a:gd name="T81" fmla="*/ 212444 h 3602"/>
                <a:gd name="T82" fmla="*/ 1185233 w 4095"/>
                <a:gd name="T83" fmla="*/ 221806 h 3602"/>
                <a:gd name="T84" fmla="*/ 1457861 w 4095"/>
                <a:gd name="T85" fmla="*/ 494742 h 3602"/>
                <a:gd name="T86" fmla="*/ 1421487 w 4095"/>
                <a:gd name="T87" fmla="*/ 630490 h 3602"/>
                <a:gd name="T88" fmla="*/ 1326769 w 4095"/>
                <a:gd name="T89" fmla="*/ 752916 h 3602"/>
                <a:gd name="T90" fmla="*/ 1421487 w 4095"/>
                <a:gd name="T91" fmla="*/ 875341 h 3602"/>
                <a:gd name="T92" fmla="*/ 1467585 w 4095"/>
                <a:gd name="T93" fmla="*/ 935833 h 3602"/>
                <a:gd name="T94" fmla="*/ 1321007 w 4095"/>
                <a:gd name="T95" fmla="*/ 1248018 h 3602"/>
                <a:gd name="T96" fmla="*/ 1244656 w 4095"/>
                <a:gd name="T97" fmla="*/ 1296628 h 360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4095" h="3602">
                  <a:moveTo>
                    <a:pt x="2047" y="1486"/>
                  </a:moveTo>
                  <a:lnTo>
                    <a:pt x="2047" y="1486"/>
                  </a:lnTo>
                  <a:cubicBezTo>
                    <a:pt x="1713" y="1486"/>
                    <a:pt x="1442" y="1757"/>
                    <a:pt x="1442" y="2091"/>
                  </a:cubicBezTo>
                  <a:cubicBezTo>
                    <a:pt x="1442" y="2425"/>
                    <a:pt x="1713" y="2697"/>
                    <a:pt x="2047" y="2697"/>
                  </a:cubicBezTo>
                  <a:cubicBezTo>
                    <a:pt x="2381" y="2697"/>
                    <a:pt x="2653" y="2425"/>
                    <a:pt x="2653" y="2091"/>
                  </a:cubicBezTo>
                  <a:cubicBezTo>
                    <a:pt x="2653" y="1757"/>
                    <a:pt x="2381" y="1486"/>
                    <a:pt x="2047" y="1486"/>
                  </a:cubicBezTo>
                  <a:close/>
                  <a:moveTo>
                    <a:pt x="2047" y="2877"/>
                  </a:moveTo>
                  <a:lnTo>
                    <a:pt x="2047" y="2877"/>
                  </a:lnTo>
                  <a:cubicBezTo>
                    <a:pt x="1613" y="2877"/>
                    <a:pt x="1261" y="2525"/>
                    <a:pt x="1261" y="2091"/>
                  </a:cubicBezTo>
                  <a:cubicBezTo>
                    <a:pt x="1261" y="1657"/>
                    <a:pt x="1613" y="1305"/>
                    <a:pt x="2047" y="1305"/>
                  </a:cubicBezTo>
                  <a:cubicBezTo>
                    <a:pt x="2481" y="1305"/>
                    <a:pt x="2833" y="1657"/>
                    <a:pt x="2833" y="2091"/>
                  </a:cubicBezTo>
                  <a:cubicBezTo>
                    <a:pt x="2833" y="2525"/>
                    <a:pt x="2481" y="2877"/>
                    <a:pt x="2047" y="2877"/>
                  </a:cubicBezTo>
                  <a:close/>
                  <a:moveTo>
                    <a:pt x="3456" y="3601"/>
                  </a:moveTo>
                  <a:lnTo>
                    <a:pt x="3456" y="3601"/>
                  </a:lnTo>
                  <a:cubicBezTo>
                    <a:pt x="3412" y="3601"/>
                    <a:pt x="3374" y="3569"/>
                    <a:pt x="3367" y="3524"/>
                  </a:cubicBezTo>
                  <a:cubicBezTo>
                    <a:pt x="3360" y="3475"/>
                    <a:pt x="3394" y="3429"/>
                    <a:pt x="3444" y="3422"/>
                  </a:cubicBezTo>
                  <a:cubicBezTo>
                    <a:pt x="3472" y="3417"/>
                    <a:pt x="3497" y="3400"/>
                    <a:pt x="3512" y="3375"/>
                  </a:cubicBezTo>
                  <a:lnTo>
                    <a:pt x="3891" y="2717"/>
                  </a:lnTo>
                  <a:cubicBezTo>
                    <a:pt x="3904" y="2696"/>
                    <a:pt x="3908" y="2670"/>
                    <a:pt x="3900" y="2645"/>
                  </a:cubicBezTo>
                  <a:cubicBezTo>
                    <a:pt x="3894" y="2620"/>
                    <a:pt x="3879" y="2600"/>
                    <a:pt x="3856" y="2587"/>
                  </a:cubicBezTo>
                  <a:lnTo>
                    <a:pt x="3532" y="2400"/>
                  </a:lnTo>
                  <a:cubicBezTo>
                    <a:pt x="3499" y="2381"/>
                    <a:pt x="3482" y="2345"/>
                    <a:pt x="3487" y="2308"/>
                  </a:cubicBezTo>
                  <a:cubicBezTo>
                    <a:pt x="3498" y="2237"/>
                    <a:pt x="3504" y="2163"/>
                    <a:pt x="3504" y="2091"/>
                  </a:cubicBezTo>
                  <a:cubicBezTo>
                    <a:pt x="3504" y="2018"/>
                    <a:pt x="3498" y="1945"/>
                    <a:pt x="3487" y="1874"/>
                  </a:cubicBezTo>
                  <a:cubicBezTo>
                    <a:pt x="3482" y="1837"/>
                    <a:pt x="3499" y="1801"/>
                    <a:pt x="3532" y="1782"/>
                  </a:cubicBezTo>
                  <a:lnTo>
                    <a:pt x="3856" y="1594"/>
                  </a:lnTo>
                  <a:cubicBezTo>
                    <a:pt x="3879" y="1582"/>
                    <a:pt x="3894" y="1561"/>
                    <a:pt x="3900" y="1537"/>
                  </a:cubicBezTo>
                  <a:cubicBezTo>
                    <a:pt x="3908" y="1512"/>
                    <a:pt x="3904" y="1486"/>
                    <a:pt x="3892" y="1465"/>
                  </a:cubicBezTo>
                  <a:lnTo>
                    <a:pt x="3512" y="807"/>
                  </a:lnTo>
                  <a:cubicBezTo>
                    <a:pt x="3486" y="761"/>
                    <a:pt x="3427" y="746"/>
                    <a:pt x="3382" y="772"/>
                  </a:cubicBezTo>
                  <a:lnTo>
                    <a:pt x="3056" y="960"/>
                  </a:lnTo>
                  <a:cubicBezTo>
                    <a:pt x="3024" y="979"/>
                    <a:pt x="2984" y="975"/>
                    <a:pt x="2955" y="952"/>
                  </a:cubicBezTo>
                  <a:cubicBezTo>
                    <a:pt x="2841" y="861"/>
                    <a:pt x="2715" y="788"/>
                    <a:pt x="2579" y="735"/>
                  </a:cubicBezTo>
                  <a:cubicBezTo>
                    <a:pt x="2544" y="721"/>
                    <a:pt x="2522" y="688"/>
                    <a:pt x="2522" y="651"/>
                  </a:cubicBezTo>
                  <a:lnTo>
                    <a:pt x="2522" y="276"/>
                  </a:lnTo>
                  <a:cubicBezTo>
                    <a:pt x="2522" y="223"/>
                    <a:pt x="2479" y="181"/>
                    <a:pt x="2426" y="181"/>
                  </a:cubicBezTo>
                  <a:lnTo>
                    <a:pt x="1667" y="181"/>
                  </a:lnTo>
                  <a:cubicBezTo>
                    <a:pt x="1615" y="181"/>
                    <a:pt x="1572" y="223"/>
                    <a:pt x="1572" y="276"/>
                  </a:cubicBezTo>
                  <a:lnTo>
                    <a:pt x="1572" y="651"/>
                  </a:lnTo>
                  <a:cubicBezTo>
                    <a:pt x="1572" y="688"/>
                    <a:pt x="1549" y="721"/>
                    <a:pt x="1515" y="735"/>
                  </a:cubicBezTo>
                  <a:cubicBezTo>
                    <a:pt x="1380" y="788"/>
                    <a:pt x="1253" y="861"/>
                    <a:pt x="1139" y="952"/>
                  </a:cubicBezTo>
                  <a:cubicBezTo>
                    <a:pt x="1110" y="975"/>
                    <a:pt x="1069" y="979"/>
                    <a:pt x="1038" y="960"/>
                  </a:cubicBezTo>
                  <a:lnTo>
                    <a:pt x="712" y="772"/>
                  </a:lnTo>
                  <a:cubicBezTo>
                    <a:pt x="667" y="746"/>
                    <a:pt x="609" y="761"/>
                    <a:pt x="582" y="807"/>
                  </a:cubicBezTo>
                  <a:lnTo>
                    <a:pt x="203" y="1465"/>
                  </a:lnTo>
                  <a:cubicBezTo>
                    <a:pt x="190" y="1486"/>
                    <a:pt x="187" y="1511"/>
                    <a:pt x="194" y="1537"/>
                  </a:cubicBezTo>
                  <a:cubicBezTo>
                    <a:pt x="200" y="1561"/>
                    <a:pt x="216" y="1582"/>
                    <a:pt x="238" y="1594"/>
                  </a:cubicBezTo>
                  <a:lnTo>
                    <a:pt x="563" y="1782"/>
                  </a:lnTo>
                  <a:cubicBezTo>
                    <a:pt x="594" y="1801"/>
                    <a:pt x="612" y="1837"/>
                    <a:pt x="607" y="1873"/>
                  </a:cubicBezTo>
                  <a:cubicBezTo>
                    <a:pt x="596" y="1946"/>
                    <a:pt x="590" y="2018"/>
                    <a:pt x="590" y="2091"/>
                  </a:cubicBezTo>
                  <a:cubicBezTo>
                    <a:pt x="590" y="2163"/>
                    <a:pt x="596" y="2236"/>
                    <a:pt x="607" y="2309"/>
                  </a:cubicBezTo>
                  <a:cubicBezTo>
                    <a:pt x="612" y="2345"/>
                    <a:pt x="594" y="2381"/>
                    <a:pt x="563" y="2400"/>
                  </a:cubicBezTo>
                  <a:lnTo>
                    <a:pt x="238" y="2587"/>
                  </a:lnTo>
                  <a:cubicBezTo>
                    <a:pt x="216" y="2600"/>
                    <a:pt x="200" y="2620"/>
                    <a:pt x="194" y="2645"/>
                  </a:cubicBezTo>
                  <a:cubicBezTo>
                    <a:pt x="187" y="2670"/>
                    <a:pt x="190" y="2696"/>
                    <a:pt x="203" y="2717"/>
                  </a:cubicBezTo>
                  <a:lnTo>
                    <a:pt x="405" y="3068"/>
                  </a:lnTo>
                  <a:cubicBezTo>
                    <a:pt x="430" y="3111"/>
                    <a:pt x="415" y="3167"/>
                    <a:pt x="372" y="3191"/>
                  </a:cubicBezTo>
                  <a:cubicBezTo>
                    <a:pt x="329" y="3217"/>
                    <a:pt x="274" y="3202"/>
                    <a:pt x="248" y="3159"/>
                  </a:cubicBezTo>
                  <a:lnTo>
                    <a:pt x="46" y="2808"/>
                  </a:lnTo>
                  <a:cubicBezTo>
                    <a:pt x="9" y="2744"/>
                    <a:pt x="0" y="2670"/>
                    <a:pt x="19" y="2599"/>
                  </a:cubicBezTo>
                  <a:cubicBezTo>
                    <a:pt x="38" y="2527"/>
                    <a:pt x="83" y="2468"/>
                    <a:pt x="147" y="2431"/>
                  </a:cubicBezTo>
                  <a:lnTo>
                    <a:pt x="420" y="2273"/>
                  </a:lnTo>
                  <a:cubicBezTo>
                    <a:pt x="413" y="2213"/>
                    <a:pt x="410" y="2152"/>
                    <a:pt x="410" y="2091"/>
                  </a:cubicBezTo>
                  <a:cubicBezTo>
                    <a:pt x="410" y="2030"/>
                    <a:pt x="413" y="1969"/>
                    <a:pt x="420" y="1908"/>
                  </a:cubicBezTo>
                  <a:lnTo>
                    <a:pt x="147" y="1751"/>
                  </a:lnTo>
                  <a:cubicBezTo>
                    <a:pt x="84" y="1714"/>
                    <a:pt x="38" y="1655"/>
                    <a:pt x="19" y="1583"/>
                  </a:cubicBezTo>
                  <a:cubicBezTo>
                    <a:pt x="0" y="1512"/>
                    <a:pt x="9" y="1438"/>
                    <a:pt x="46" y="1374"/>
                  </a:cubicBezTo>
                  <a:lnTo>
                    <a:pt x="426" y="717"/>
                  </a:lnTo>
                  <a:cubicBezTo>
                    <a:pt x="502" y="585"/>
                    <a:pt x="671" y="539"/>
                    <a:pt x="803" y="616"/>
                  </a:cubicBezTo>
                  <a:lnTo>
                    <a:pt x="1075" y="773"/>
                  </a:lnTo>
                  <a:cubicBezTo>
                    <a:pt x="1174" y="700"/>
                    <a:pt x="1280" y="639"/>
                    <a:pt x="1391" y="590"/>
                  </a:cubicBezTo>
                  <a:lnTo>
                    <a:pt x="1391" y="276"/>
                  </a:lnTo>
                  <a:cubicBezTo>
                    <a:pt x="1391" y="124"/>
                    <a:pt x="1515" y="0"/>
                    <a:pt x="1667" y="0"/>
                  </a:cubicBezTo>
                  <a:lnTo>
                    <a:pt x="2426" y="0"/>
                  </a:lnTo>
                  <a:cubicBezTo>
                    <a:pt x="2579" y="0"/>
                    <a:pt x="2703" y="124"/>
                    <a:pt x="2703" y="276"/>
                  </a:cubicBezTo>
                  <a:lnTo>
                    <a:pt x="2703" y="590"/>
                  </a:lnTo>
                  <a:cubicBezTo>
                    <a:pt x="2815" y="639"/>
                    <a:pt x="2920" y="700"/>
                    <a:pt x="3018" y="773"/>
                  </a:cubicBezTo>
                  <a:lnTo>
                    <a:pt x="3291" y="616"/>
                  </a:lnTo>
                  <a:cubicBezTo>
                    <a:pt x="3423" y="539"/>
                    <a:pt x="3592" y="585"/>
                    <a:pt x="3668" y="717"/>
                  </a:cubicBezTo>
                  <a:lnTo>
                    <a:pt x="4048" y="1374"/>
                  </a:lnTo>
                  <a:cubicBezTo>
                    <a:pt x="4085" y="1438"/>
                    <a:pt x="4094" y="1512"/>
                    <a:pt x="4075" y="1583"/>
                  </a:cubicBezTo>
                  <a:cubicBezTo>
                    <a:pt x="4056" y="1655"/>
                    <a:pt x="4011" y="1714"/>
                    <a:pt x="3947" y="1751"/>
                  </a:cubicBezTo>
                  <a:lnTo>
                    <a:pt x="3674" y="1908"/>
                  </a:lnTo>
                  <a:cubicBezTo>
                    <a:pt x="3681" y="1969"/>
                    <a:pt x="3684" y="2030"/>
                    <a:pt x="3684" y="2091"/>
                  </a:cubicBezTo>
                  <a:cubicBezTo>
                    <a:pt x="3684" y="2152"/>
                    <a:pt x="3681" y="2213"/>
                    <a:pt x="3674" y="2273"/>
                  </a:cubicBezTo>
                  <a:lnTo>
                    <a:pt x="3947" y="2431"/>
                  </a:lnTo>
                  <a:cubicBezTo>
                    <a:pt x="4010" y="2468"/>
                    <a:pt x="4056" y="2527"/>
                    <a:pt x="4075" y="2599"/>
                  </a:cubicBezTo>
                  <a:cubicBezTo>
                    <a:pt x="4094" y="2670"/>
                    <a:pt x="4085" y="2744"/>
                    <a:pt x="4048" y="2808"/>
                  </a:cubicBezTo>
                  <a:lnTo>
                    <a:pt x="3668" y="3466"/>
                  </a:lnTo>
                  <a:cubicBezTo>
                    <a:pt x="3626" y="3538"/>
                    <a:pt x="3554" y="3587"/>
                    <a:pt x="3470" y="3600"/>
                  </a:cubicBezTo>
                  <a:cubicBezTo>
                    <a:pt x="3466" y="3601"/>
                    <a:pt x="3461" y="3601"/>
                    <a:pt x="3456" y="3601"/>
                  </a:cubicBezTo>
                  <a:close/>
                </a:path>
              </a:pathLst>
            </a:custGeom>
            <a:solidFill>
              <a:schemeClr val="accent3">
                <a:lumMod val="75000"/>
              </a:schemeClr>
            </a:solidFill>
            <a:ln>
              <a:noFill/>
            </a:ln>
            <a:effectLst/>
          </p:spPr>
          <p:txBody>
            <a:bodyPr wrap="none" anchor="ctr"/>
            <a:lstStyle/>
            <a:p>
              <a:endParaRPr lang="es-ES_tradnl" sz="1633"/>
            </a:p>
          </p:txBody>
        </p:sp>
        <p:grpSp>
          <p:nvGrpSpPr>
            <p:cNvPr id="143" name="Group 12">
              <a:extLst>
                <a:ext uri="{FF2B5EF4-FFF2-40B4-BE49-F238E27FC236}">
                  <a16:creationId xmlns:a16="http://schemas.microsoft.com/office/drawing/2014/main" id="{531CB5C2-5125-A148-B9BF-710D1B3A3127}"/>
                </a:ext>
              </a:extLst>
            </p:cNvPr>
            <p:cNvGrpSpPr>
              <a:grpSpLocks/>
            </p:cNvGrpSpPr>
            <p:nvPr/>
          </p:nvGrpSpPr>
          <p:grpSpPr bwMode="auto">
            <a:xfrm>
              <a:off x="-268319" y="-51988"/>
              <a:ext cx="1552483" cy="1202526"/>
              <a:chOff x="3065463" y="1036638"/>
              <a:chExt cx="1711325" cy="1325562"/>
            </a:xfrm>
            <a:solidFill>
              <a:schemeClr val="accent4">
                <a:lumMod val="75000"/>
              </a:schemeClr>
            </a:solidFill>
          </p:grpSpPr>
          <p:sp>
            <p:nvSpPr>
              <p:cNvPr id="144" name="Freeform 3">
                <a:extLst>
                  <a:ext uri="{FF2B5EF4-FFF2-40B4-BE49-F238E27FC236}">
                    <a16:creationId xmlns:a16="http://schemas.microsoft.com/office/drawing/2014/main" id="{DCB8D932-949A-2249-8CAA-473AB4B4D2A6}"/>
                  </a:ext>
                </a:extLst>
              </p:cNvPr>
              <p:cNvSpPr>
                <a:spLocks noChangeArrowheads="1"/>
              </p:cNvSpPr>
              <p:nvPr/>
            </p:nvSpPr>
            <p:spPr bwMode="auto">
              <a:xfrm>
                <a:off x="3843338" y="1706563"/>
                <a:ext cx="166687" cy="422275"/>
              </a:xfrm>
              <a:custGeom>
                <a:avLst/>
                <a:gdLst>
                  <a:gd name="T0" fmla="*/ 100518 w 461"/>
                  <a:gd name="T1" fmla="*/ 29469 h 1175"/>
                  <a:gd name="T2" fmla="*/ 100518 w 461"/>
                  <a:gd name="T3" fmla="*/ 29469 h 1175"/>
                  <a:gd name="T4" fmla="*/ 165964 w 461"/>
                  <a:gd name="T5" fmla="*/ 119675 h 1175"/>
                  <a:gd name="T6" fmla="*/ 165964 w 461"/>
                  <a:gd name="T7" fmla="*/ 129737 h 1175"/>
                  <a:gd name="T8" fmla="*/ 127275 w 461"/>
                  <a:gd name="T9" fmla="*/ 129737 h 1175"/>
                  <a:gd name="T10" fmla="*/ 127275 w 461"/>
                  <a:gd name="T11" fmla="*/ 117159 h 1175"/>
                  <a:gd name="T12" fmla="*/ 127275 w 461"/>
                  <a:gd name="T13" fmla="*/ 117159 h 1175"/>
                  <a:gd name="T14" fmla="*/ 84609 w 461"/>
                  <a:gd name="T15" fmla="*/ 64689 h 1175"/>
                  <a:gd name="T16" fmla="*/ 84609 w 461"/>
                  <a:gd name="T17" fmla="*/ 64689 h 1175"/>
                  <a:gd name="T18" fmla="*/ 42305 w 461"/>
                  <a:gd name="T19" fmla="*/ 117159 h 1175"/>
                  <a:gd name="T20" fmla="*/ 42305 w 461"/>
                  <a:gd name="T21" fmla="*/ 117159 h 1175"/>
                  <a:gd name="T22" fmla="*/ 166325 w 461"/>
                  <a:gd name="T23" fmla="*/ 303319 h 1175"/>
                  <a:gd name="T24" fmla="*/ 166325 w 461"/>
                  <a:gd name="T25" fmla="*/ 303319 h 1175"/>
                  <a:gd name="T26" fmla="*/ 100518 w 461"/>
                  <a:gd name="T27" fmla="*/ 394243 h 1175"/>
                  <a:gd name="T28" fmla="*/ 100518 w 461"/>
                  <a:gd name="T29" fmla="*/ 421916 h 1175"/>
                  <a:gd name="T30" fmla="*/ 66530 w 461"/>
                  <a:gd name="T31" fmla="*/ 421916 h 1175"/>
                  <a:gd name="T32" fmla="*/ 66530 w 461"/>
                  <a:gd name="T33" fmla="*/ 394243 h 1175"/>
                  <a:gd name="T34" fmla="*/ 66530 w 461"/>
                  <a:gd name="T35" fmla="*/ 394243 h 1175"/>
                  <a:gd name="T36" fmla="*/ 0 w 461"/>
                  <a:gd name="T37" fmla="*/ 303319 h 1175"/>
                  <a:gd name="T38" fmla="*/ 0 w 461"/>
                  <a:gd name="T39" fmla="*/ 280678 h 1175"/>
                  <a:gd name="T40" fmla="*/ 38689 w 461"/>
                  <a:gd name="T41" fmla="*/ 280678 h 1175"/>
                  <a:gd name="T42" fmla="*/ 38689 w 461"/>
                  <a:gd name="T43" fmla="*/ 306194 h 1175"/>
                  <a:gd name="T44" fmla="*/ 38689 w 461"/>
                  <a:gd name="T45" fmla="*/ 306194 h 1175"/>
                  <a:gd name="T46" fmla="*/ 82078 w 461"/>
                  <a:gd name="T47" fmla="*/ 357945 h 1175"/>
                  <a:gd name="T48" fmla="*/ 82078 w 461"/>
                  <a:gd name="T49" fmla="*/ 357945 h 1175"/>
                  <a:gd name="T50" fmla="*/ 125106 w 461"/>
                  <a:gd name="T51" fmla="*/ 306194 h 1175"/>
                  <a:gd name="T52" fmla="*/ 125106 w 461"/>
                  <a:gd name="T53" fmla="*/ 306194 h 1175"/>
                  <a:gd name="T54" fmla="*/ 1808 w 461"/>
                  <a:gd name="T55" fmla="*/ 119675 h 1175"/>
                  <a:gd name="T56" fmla="*/ 1808 w 461"/>
                  <a:gd name="T57" fmla="*/ 119675 h 1175"/>
                  <a:gd name="T58" fmla="*/ 66530 w 461"/>
                  <a:gd name="T59" fmla="*/ 29469 h 1175"/>
                  <a:gd name="T60" fmla="*/ 66530 w 461"/>
                  <a:gd name="T61" fmla="*/ 0 h 1175"/>
                  <a:gd name="T62" fmla="*/ 100518 w 461"/>
                  <a:gd name="T63" fmla="*/ 0 h 1175"/>
                  <a:gd name="T64" fmla="*/ 100518 w 461"/>
                  <a:gd name="T65" fmla="*/ 29469 h 117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1175">
                    <a:moveTo>
                      <a:pt x="278" y="82"/>
                    </a:moveTo>
                    <a:lnTo>
                      <a:pt x="278" y="82"/>
                    </a:lnTo>
                    <a:cubicBezTo>
                      <a:pt x="402" y="100"/>
                      <a:pt x="459" y="196"/>
                      <a:pt x="459" y="333"/>
                    </a:cubicBezTo>
                    <a:lnTo>
                      <a:pt x="459" y="361"/>
                    </a:lnTo>
                    <a:lnTo>
                      <a:pt x="352" y="361"/>
                    </a:lnTo>
                    <a:lnTo>
                      <a:pt x="352" y="326"/>
                    </a:lnTo>
                    <a:cubicBezTo>
                      <a:pt x="352" y="235"/>
                      <a:pt x="316" y="180"/>
                      <a:pt x="234" y="180"/>
                    </a:cubicBezTo>
                    <a:cubicBezTo>
                      <a:pt x="154" y="180"/>
                      <a:pt x="117" y="235"/>
                      <a:pt x="117" y="326"/>
                    </a:cubicBezTo>
                    <a:cubicBezTo>
                      <a:pt x="117" y="555"/>
                      <a:pt x="460" y="557"/>
                      <a:pt x="460" y="844"/>
                    </a:cubicBezTo>
                    <a:cubicBezTo>
                      <a:pt x="460" y="982"/>
                      <a:pt x="402" y="1080"/>
                      <a:pt x="278" y="1097"/>
                    </a:cubicBezTo>
                    <a:lnTo>
                      <a:pt x="278" y="1174"/>
                    </a:lnTo>
                    <a:lnTo>
                      <a:pt x="184" y="1174"/>
                    </a:lnTo>
                    <a:lnTo>
                      <a:pt x="184" y="1097"/>
                    </a:lnTo>
                    <a:cubicBezTo>
                      <a:pt x="58" y="1080"/>
                      <a:pt x="0" y="983"/>
                      <a:pt x="0" y="844"/>
                    </a:cubicBezTo>
                    <a:lnTo>
                      <a:pt x="0" y="781"/>
                    </a:lnTo>
                    <a:lnTo>
                      <a:pt x="107" y="781"/>
                    </a:lnTo>
                    <a:lnTo>
                      <a:pt x="107" y="852"/>
                    </a:lnTo>
                    <a:cubicBezTo>
                      <a:pt x="107" y="944"/>
                      <a:pt x="145" y="996"/>
                      <a:pt x="227" y="996"/>
                    </a:cubicBezTo>
                    <a:cubicBezTo>
                      <a:pt x="310" y="996"/>
                      <a:pt x="346" y="944"/>
                      <a:pt x="346" y="852"/>
                    </a:cubicBezTo>
                    <a:cubicBezTo>
                      <a:pt x="346" y="624"/>
                      <a:pt x="5" y="621"/>
                      <a:pt x="5" y="333"/>
                    </a:cubicBezTo>
                    <a:cubicBezTo>
                      <a:pt x="5" y="193"/>
                      <a:pt x="62" y="101"/>
                      <a:pt x="184" y="82"/>
                    </a:cubicBezTo>
                    <a:lnTo>
                      <a:pt x="184" y="0"/>
                    </a:lnTo>
                    <a:lnTo>
                      <a:pt x="278" y="0"/>
                    </a:lnTo>
                    <a:lnTo>
                      <a:pt x="278" y="8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5" name="Freeform 51">
                <a:extLst>
                  <a:ext uri="{FF2B5EF4-FFF2-40B4-BE49-F238E27FC236}">
                    <a16:creationId xmlns:a16="http://schemas.microsoft.com/office/drawing/2014/main" id="{9EC8A386-F916-1544-AC34-592B69102168}"/>
                  </a:ext>
                </a:extLst>
              </p:cNvPr>
              <p:cNvSpPr>
                <a:spLocks noChangeArrowheads="1"/>
              </p:cNvSpPr>
              <p:nvPr/>
            </p:nvSpPr>
            <p:spPr bwMode="auto">
              <a:xfrm>
                <a:off x="3409950" y="1414463"/>
                <a:ext cx="1004888" cy="947737"/>
              </a:xfrm>
              <a:custGeom>
                <a:avLst/>
                <a:gdLst>
                  <a:gd name="T0" fmla="*/ 278315 w 2791"/>
                  <a:gd name="T1" fmla="*/ 947377 h 2634"/>
                  <a:gd name="T2" fmla="*/ 278315 w 2791"/>
                  <a:gd name="T3" fmla="*/ 947377 h 2634"/>
                  <a:gd name="T4" fmla="*/ 262833 w 2791"/>
                  <a:gd name="T5" fmla="*/ 943419 h 2634"/>
                  <a:gd name="T6" fmla="*/ 262833 w 2791"/>
                  <a:gd name="T7" fmla="*/ 943419 h 2634"/>
                  <a:gd name="T8" fmla="*/ 85691 w 2791"/>
                  <a:gd name="T9" fmla="*/ 782585 h 2634"/>
                  <a:gd name="T10" fmla="*/ 85691 w 2791"/>
                  <a:gd name="T11" fmla="*/ 782585 h 2634"/>
                  <a:gd name="T12" fmla="*/ 0 w 2791"/>
                  <a:gd name="T13" fmla="*/ 501934 h 2634"/>
                  <a:gd name="T14" fmla="*/ 0 w 2791"/>
                  <a:gd name="T15" fmla="*/ 501934 h 2634"/>
                  <a:gd name="T16" fmla="*/ 502264 w 2791"/>
                  <a:gd name="T17" fmla="*/ 0 h 2634"/>
                  <a:gd name="T18" fmla="*/ 502264 w 2791"/>
                  <a:gd name="T19" fmla="*/ 0 h 2634"/>
                  <a:gd name="T20" fmla="*/ 1004528 w 2791"/>
                  <a:gd name="T21" fmla="*/ 501934 h 2634"/>
                  <a:gd name="T22" fmla="*/ 1004528 w 2791"/>
                  <a:gd name="T23" fmla="*/ 501934 h 2634"/>
                  <a:gd name="T24" fmla="*/ 964923 w 2791"/>
                  <a:gd name="T25" fmla="*/ 697310 h 2634"/>
                  <a:gd name="T26" fmla="*/ 964923 w 2791"/>
                  <a:gd name="T27" fmla="*/ 697310 h 2634"/>
                  <a:gd name="T28" fmla="*/ 922437 w 2791"/>
                  <a:gd name="T29" fmla="*/ 714581 h 2634"/>
                  <a:gd name="T30" fmla="*/ 922437 w 2791"/>
                  <a:gd name="T31" fmla="*/ 714581 h 2634"/>
                  <a:gd name="T32" fmla="*/ 905155 w 2791"/>
                  <a:gd name="T33" fmla="*/ 672123 h 2634"/>
                  <a:gd name="T34" fmla="*/ 905155 w 2791"/>
                  <a:gd name="T35" fmla="*/ 672123 h 2634"/>
                  <a:gd name="T36" fmla="*/ 939360 w 2791"/>
                  <a:gd name="T37" fmla="*/ 501934 h 2634"/>
                  <a:gd name="T38" fmla="*/ 939360 w 2791"/>
                  <a:gd name="T39" fmla="*/ 501934 h 2634"/>
                  <a:gd name="T40" fmla="*/ 502264 w 2791"/>
                  <a:gd name="T41" fmla="*/ 65125 h 2634"/>
                  <a:gd name="T42" fmla="*/ 502264 w 2791"/>
                  <a:gd name="T43" fmla="*/ 65125 h 2634"/>
                  <a:gd name="T44" fmla="*/ 65168 w 2791"/>
                  <a:gd name="T45" fmla="*/ 501934 h 2634"/>
                  <a:gd name="T46" fmla="*/ 65168 w 2791"/>
                  <a:gd name="T47" fmla="*/ 501934 h 2634"/>
                  <a:gd name="T48" fmla="*/ 139698 w 2791"/>
                  <a:gd name="T49" fmla="*/ 746244 h 2634"/>
                  <a:gd name="T50" fmla="*/ 139698 w 2791"/>
                  <a:gd name="T51" fmla="*/ 746244 h 2634"/>
                  <a:gd name="T52" fmla="*/ 293797 w 2791"/>
                  <a:gd name="T53" fmla="*/ 886210 h 2634"/>
                  <a:gd name="T54" fmla="*/ 293797 w 2791"/>
                  <a:gd name="T55" fmla="*/ 886210 h 2634"/>
                  <a:gd name="T56" fmla="*/ 307119 w 2791"/>
                  <a:gd name="T57" fmla="*/ 930466 h 2634"/>
                  <a:gd name="T58" fmla="*/ 307119 w 2791"/>
                  <a:gd name="T59" fmla="*/ 930466 h 2634"/>
                  <a:gd name="T60" fmla="*/ 278315 w 2791"/>
                  <a:gd name="T61" fmla="*/ 947377 h 263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2791" h="2634">
                    <a:moveTo>
                      <a:pt x="773" y="2633"/>
                    </a:moveTo>
                    <a:lnTo>
                      <a:pt x="773" y="2633"/>
                    </a:lnTo>
                    <a:cubicBezTo>
                      <a:pt x="759" y="2633"/>
                      <a:pt x="743" y="2629"/>
                      <a:pt x="730" y="2622"/>
                    </a:cubicBezTo>
                    <a:cubicBezTo>
                      <a:pt x="534" y="2515"/>
                      <a:pt x="363" y="2361"/>
                      <a:pt x="238" y="2175"/>
                    </a:cubicBezTo>
                    <a:cubicBezTo>
                      <a:pt x="82" y="1945"/>
                      <a:pt x="0" y="1675"/>
                      <a:pt x="0" y="1395"/>
                    </a:cubicBezTo>
                    <a:cubicBezTo>
                      <a:pt x="0" y="626"/>
                      <a:pt x="626" y="0"/>
                      <a:pt x="1395" y="0"/>
                    </a:cubicBezTo>
                    <a:cubicBezTo>
                      <a:pt x="2164" y="0"/>
                      <a:pt x="2790" y="626"/>
                      <a:pt x="2790" y="1395"/>
                    </a:cubicBezTo>
                    <a:cubicBezTo>
                      <a:pt x="2790" y="1584"/>
                      <a:pt x="2753" y="1766"/>
                      <a:pt x="2680" y="1938"/>
                    </a:cubicBezTo>
                    <a:cubicBezTo>
                      <a:pt x="2660" y="1984"/>
                      <a:pt x="2608" y="2006"/>
                      <a:pt x="2562" y="1986"/>
                    </a:cubicBezTo>
                    <a:cubicBezTo>
                      <a:pt x="2515" y="1967"/>
                      <a:pt x="2494" y="1914"/>
                      <a:pt x="2514" y="1868"/>
                    </a:cubicBezTo>
                    <a:cubicBezTo>
                      <a:pt x="2577" y="1718"/>
                      <a:pt x="2609" y="1559"/>
                      <a:pt x="2609" y="1395"/>
                    </a:cubicBezTo>
                    <a:cubicBezTo>
                      <a:pt x="2609" y="726"/>
                      <a:pt x="2064" y="181"/>
                      <a:pt x="1395" y="181"/>
                    </a:cubicBezTo>
                    <a:cubicBezTo>
                      <a:pt x="725" y="181"/>
                      <a:pt x="181" y="726"/>
                      <a:pt x="181" y="1395"/>
                    </a:cubicBezTo>
                    <a:cubicBezTo>
                      <a:pt x="181" y="1638"/>
                      <a:pt x="252" y="1873"/>
                      <a:pt x="388" y="2074"/>
                    </a:cubicBezTo>
                    <a:cubicBezTo>
                      <a:pt x="497" y="2236"/>
                      <a:pt x="645" y="2370"/>
                      <a:pt x="816" y="2463"/>
                    </a:cubicBezTo>
                    <a:cubicBezTo>
                      <a:pt x="860" y="2487"/>
                      <a:pt x="876" y="2542"/>
                      <a:pt x="853" y="2586"/>
                    </a:cubicBezTo>
                    <a:cubicBezTo>
                      <a:pt x="836" y="2616"/>
                      <a:pt x="805" y="2633"/>
                      <a:pt x="773" y="263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6" name="Freeform 53">
                <a:extLst>
                  <a:ext uri="{FF2B5EF4-FFF2-40B4-BE49-F238E27FC236}">
                    <a16:creationId xmlns:a16="http://schemas.microsoft.com/office/drawing/2014/main" id="{E8373B56-DF26-B443-BB45-CE146F27DD43}"/>
                  </a:ext>
                </a:extLst>
              </p:cNvPr>
              <p:cNvSpPr>
                <a:spLocks noChangeArrowheads="1"/>
              </p:cNvSpPr>
              <p:nvPr/>
            </p:nvSpPr>
            <p:spPr bwMode="auto">
              <a:xfrm>
                <a:off x="3878263" y="1036638"/>
                <a:ext cx="65087" cy="288925"/>
              </a:xfrm>
              <a:custGeom>
                <a:avLst/>
                <a:gdLst>
                  <a:gd name="T0" fmla="*/ 32544 w 182"/>
                  <a:gd name="T1" fmla="*/ 288566 h 804"/>
                  <a:gd name="T2" fmla="*/ 32544 w 182"/>
                  <a:gd name="T3" fmla="*/ 288566 h 804"/>
                  <a:gd name="T4" fmla="*/ 0 w 182"/>
                  <a:gd name="T5" fmla="*/ 256223 h 804"/>
                  <a:gd name="T6" fmla="*/ 0 w 182"/>
                  <a:gd name="T7" fmla="*/ 32342 h 804"/>
                  <a:gd name="T8" fmla="*/ 0 w 182"/>
                  <a:gd name="T9" fmla="*/ 32342 h 804"/>
                  <a:gd name="T10" fmla="*/ 32544 w 182"/>
                  <a:gd name="T11" fmla="*/ 0 h 804"/>
                  <a:gd name="T12" fmla="*/ 32544 w 182"/>
                  <a:gd name="T13" fmla="*/ 0 h 804"/>
                  <a:gd name="T14" fmla="*/ 64729 w 182"/>
                  <a:gd name="T15" fmla="*/ 32342 h 804"/>
                  <a:gd name="T16" fmla="*/ 64729 w 182"/>
                  <a:gd name="T17" fmla="*/ 256223 h 804"/>
                  <a:gd name="T18" fmla="*/ 64729 w 182"/>
                  <a:gd name="T19" fmla="*/ 256223 h 804"/>
                  <a:gd name="T20" fmla="*/ 32544 w 182"/>
                  <a:gd name="T21" fmla="*/ 288566 h 80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2" h="804">
                    <a:moveTo>
                      <a:pt x="91" y="803"/>
                    </a:moveTo>
                    <a:lnTo>
                      <a:pt x="91" y="803"/>
                    </a:lnTo>
                    <a:cubicBezTo>
                      <a:pt x="41" y="803"/>
                      <a:pt x="0" y="763"/>
                      <a:pt x="0" y="713"/>
                    </a:cubicBezTo>
                    <a:lnTo>
                      <a:pt x="0" y="90"/>
                    </a:lnTo>
                    <a:cubicBezTo>
                      <a:pt x="0" y="41"/>
                      <a:pt x="41" y="0"/>
                      <a:pt x="91" y="0"/>
                    </a:cubicBezTo>
                    <a:cubicBezTo>
                      <a:pt x="141" y="0"/>
                      <a:pt x="181" y="41"/>
                      <a:pt x="181" y="90"/>
                    </a:cubicBezTo>
                    <a:lnTo>
                      <a:pt x="181" y="713"/>
                    </a:lnTo>
                    <a:cubicBezTo>
                      <a:pt x="181" y="763"/>
                      <a:pt x="141" y="803"/>
                      <a:pt x="91" y="80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7" name="Freeform 54">
                <a:extLst>
                  <a:ext uri="{FF2B5EF4-FFF2-40B4-BE49-F238E27FC236}">
                    <a16:creationId xmlns:a16="http://schemas.microsoft.com/office/drawing/2014/main" id="{89116E2F-0248-9842-AED0-8470ADF91A8F}"/>
                  </a:ext>
                </a:extLst>
              </p:cNvPr>
              <p:cNvSpPr>
                <a:spLocks noChangeArrowheads="1"/>
              </p:cNvSpPr>
              <p:nvPr/>
            </p:nvSpPr>
            <p:spPr bwMode="auto">
              <a:xfrm>
                <a:off x="3370263" y="1204913"/>
                <a:ext cx="206375" cy="250825"/>
              </a:xfrm>
              <a:custGeom>
                <a:avLst/>
                <a:gdLst>
                  <a:gd name="T0" fmla="*/ 168852 w 572"/>
                  <a:gd name="T1" fmla="*/ 250465 h 697"/>
                  <a:gd name="T2" fmla="*/ 168852 w 572"/>
                  <a:gd name="T3" fmla="*/ 250465 h 697"/>
                  <a:gd name="T4" fmla="*/ 142514 w 572"/>
                  <a:gd name="T5" fmla="*/ 237150 h 697"/>
                  <a:gd name="T6" fmla="*/ 10824 w 572"/>
                  <a:gd name="T7" fmla="*/ 56139 h 697"/>
                  <a:gd name="T8" fmla="*/ 10824 w 572"/>
                  <a:gd name="T9" fmla="*/ 56139 h 697"/>
                  <a:gd name="T10" fmla="*/ 17679 w 572"/>
                  <a:gd name="T11" fmla="*/ 10796 h 697"/>
                  <a:gd name="T12" fmla="*/ 17679 w 572"/>
                  <a:gd name="T13" fmla="*/ 10796 h 697"/>
                  <a:gd name="T14" fmla="*/ 63500 w 572"/>
                  <a:gd name="T15" fmla="*/ 17993 h 697"/>
                  <a:gd name="T16" fmla="*/ 195551 w 572"/>
                  <a:gd name="T17" fmla="*/ 198645 h 697"/>
                  <a:gd name="T18" fmla="*/ 195551 w 572"/>
                  <a:gd name="T19" fmla="*/ 198645 h 697"/>
                  <a:gd name="T20" fmla="*/ 188335 w 572"/>
                  <a:gd name="T21" fmla="*/ 244347 h 697"/>
                  <a:gd name="T22" fmla="*/ 188335 w 572"/>
                  <a:gd name="T23" fmla="*/ 244347 h 697"/>
                  <a:gd name="T24" fmla="*/ 168852 w 572"/>
                  <a:gd name="T25" fmla="*/ 250465 h 69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72" h="697">
                    <a:moveTo>
                      <a:pt x="468" y="696"/>
                    </a:moveTo>
                    <a:lnTo>
                      <a:pt x="468" y="696"/>
                    </a:lnTo>
                    <a:cubicBezTo>
                      <a:pt x="441" y="696"/>
                      <a:pt x="413" y="683"/>
                      <a:pt x="395" y="659"/>
                    </a:cubicBezTo>
                    <a:lnTo>
                      <a:pt x="30" y="156"/>
                    </a:lnTo>
                    <a:cubicBezTo>
                      <a:pt x="0" y="115"/>
                      <a:pt x="10" y="59"/>
                      <a:pt x="49" y="30"/>
                    </a:cubicBezTo>
                    <a:cubicBezTo>
                      <a:pt x="90" y="0"/>
                      <a:pt x="147" y="9"/>
                      <a:pt x="176" y="50"/>
                    </a:cubicBezTo>
                    <a:lnTo>
                      <a:pt x="542" y="552"/>
                    </a:lnTo>
                    <a:cubicBezTo>
                      <a:pt x="571" y="593"/>
                      <a:pt x="562" y="649"/>
                      <a:pt x="522" y="679"/>
                    </a:cubicBezTo>
                    <a:cubicBezTo>
                      <a:pt x="505" y="690"/>
                      <a:pt x="487" y="696"/>
                      <a:pt x="468" y="69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8" name="Freeform 55">
                <a:extLst>
                  <a:ext uri="{FF2B5EF4-FFF2-40B4-BE49-F238E27FC236}">
                    <a16:creationId xmlns:a16="http://schemas.microsoft.com/office/drawing/2014/main" id="{72B76E62-4C3C-2341-A575-31D870FC09CB}"/>
                  </a:ext>
                </a:extLst>
              </p:cNvPr>
              <p:cNvSpPr>
                <a:spLocks noChangeArrowheads="1"/>
              </p:cNvSpPr>
              <p:nvPr/>
            </p:nvSpPr>
            <p:spPr bwMode="auto">
              <a:xfrm>
                <a:off x="3065463" y="1641475"/>
                <a:ext cx="285750" cy="138113"/>
              </a:xfrm>
              <a:custGeom>
                <a:avLst/>
                <a:gdLst>
                  <a:gd name="T0" fmla="*/ 248728 w 795"/>
                  <a:gd name="T1" fmla="*/ 137754 h 385"/>
                  <a:gd name="T2" fmla="*/ 248728 w 795"/>
                  <a:gd name="T3" fmla="*/ 137754 h 385"/>
                  <a:gd name="T4" fmla="*/ 239024 w 795"/>
                  <a:gd name="T5" fmla="*/ 136319 h 385"/>
                  <a:gd name="T6" fmla="*/ 26239 w 795"/>
                  <a:gd name="T7" fmla="*/ 67442 h 385"/>
                  <a:gd name="T8" fmla="*/ 26239 w 795"/>
                  <a:gd name="T9" fmla="*/ 67442 h 385"/>
                  <a:gd name="T10" fmla="*/ 5392 w 795"/>
                  <a:gd name="T11" fmla="*/ 26546 h 385"/>
                  <a:gd name="T12" fmla="*/ 5392 w 795"/>
                  <a:gd name="T13" fmla="*/ 26546 h 385"/>
                  <a:gd name="T14" fmla="*/ 46367 w 795"/>
                  <a:gd name="T15" fmla="*/ 5740 h 385"/>
                  <a:gd name="T16" fmla="*/ 258792 w 795"/>
                  <a:gd name="T17" fmla="*/ 74617 h 385"/>
                  <a:gd name="T18" fmla="*/ 258792 w 795"/>
                  <a:gd name="T19" fmla="*/ 74617 h 385"/>
                  <a:gd name="T20" fmla="*/ 279999 w 795"/>
                  <a:gd name="T21" fmla="*/ 115513 h 385"/>
                  <a:gd name="T22" fmla="*/ 279999 w 795"/>
                  <a:gd name="T23" fmla="*/ 115513 h 385"/>
                  <a:gd name="T24" fmla="*/ 248728 w 795"/>
                  <a:gd name="T25" fmla="*/ 137754 h 38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5" h="385">
                    <a:moveTo>
                      <a:pt x="692" y="384"/>
                    </a:moveTo>
                    <a:lnTo>
                      <a:pt x="692" y="384"/>
                    </a:lnTo>
                    <a:cubicBezTo>
                      <a:pt x="683" y="384"/>
                      <a:pt x="673" y="383"/>
                      <a:pt x="665" y="380"/>
                    </a:cubicBezTo>
                    <a:lnTo>
                      <a:pt x="73" y="188"/>
                    </a:lnTo>
                    <a:cubicBezTo>
                      <a:pt x="25" y="172"/>
                      <a:pt x="0" y="121"/>
                      <a:pt x="15" y="74"/>
                    </a:cubicBezTo>
                    <a:cubicBezTo>
                      <a:pt x="31" y="26"/>
                      <a:pt x="81" y="0"/>
                      <a:pt x="129" y="16"/>
                    </a:cubicBezTo>
                    <a:lnTo>
                      <a:pt x="720" y="208"/>
                    </a:lnTo>
                    <a:cubicBezTo>
                      <a:pt x="768" y="223"/>
                      <a:pt x="794" y="274"/>
                      <a:pt x="779" y="322"/>
                    </a:cubicBezTo>
                    <a:cubicBezTo>
                      <a:pt x="766" y="360"/>
                      <a:pt x="730" y="384"/>
                      <a:pt x="692" y="38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9" name="Freeform 56">
                <a:extLst>
                  <a:ext uri="{FF2B5EF4-FFF2-40B4-BE49-F238E27FC236}">
                    <a16:creationId xmlns:a16="http://schemas.microsoft.com/office/drawing/2014/main" id="{8F547342-C9C3-F949-AE1F-73AD053D94CB}"/>
                  </a:ext>
                </a:extLst>
              </p:cNvPr>
              <p:cNvSpPr>
                <a:spLocks noChangeArrowheads="1"/>
              </p:cNvSpPr>
              <p:nvPr/>
            </p:nvSpPr>
            <p:spPr bwMode="auto">
              <a:xfrm>
                <a:off x="3074988" y="2103438"/>
                <a:ext cx="285750" cy="138112"/>
              </a:xfrm>
              <a:custGeom>
                <a:avLst/>
                <a:gdLst>
                  <a:gd name="T0" fmla="*/ 36303 w 795"/>
                  <a:gd name="T1" fmla="*/ 137753 h 385"/>
                  <a:gd name="T2" fmla="*/ 36303 w 795"/>
                  <a:gd name="T3" fmla="*/ 137753 h 385"/>
                  <a:gd name="T4" fmla="*/ 5751 w 795"/>
                  <a:gd name="T5" fmla="*/ 115153 h 385"/>
                  <a:gd name="T6" fmla="*/ 5751 w 795"/>
                  <a:gd name="T7" fmla="*/ 115153 h 385"/>
                  <a:gd name="T8" fmla="*/ 26598 w 795"/>
                  <a:gd name="T9" fmla="*/ 74258 h 385"/>
                  <a:gd name="T10" fmla="*/ 239024 w 795"/>
                  <a:gd name="T11" fmla="*/ 5381 h 385"/>
                  <a:gd name="T12" fmla="*/ 239024 w 795"/>
                  <a:gd name="T13" fmla="*/ 5381 h 385"/>
                  <a:gd name="T14" fmla="*/ 279640 w 795"/>
                  <a:gd name="T15" fmla="*/ 26187 h 385"/>
                  <a:gd name="T16" fmla="*/ 279640 w 795"/>
                  <a:gd name="T17" fmla="*/ 26187 h 385"/>
                  <a:gd name="T18" fmla="*/ 258792 w 795"/>
                  <a:gd name="T19" fmla="*/ 67083 h 385"/>
                  <a:gd name="T20" fmla="*/ 46726 w 795"/>
                  <a:gd name="T21" fmla="*/ 135960 h 385"/>
                  <a:gd name="T22" fmla="*/ 46726 w 795"/>
                  <a:gd name="T23" fmla="*/ 135960 h 385"/>
                  <a:gd name="T24" fmla="*/ 36303 w 795"/>
                  <a:gd name="T25" fmla="*/ 137753 h 38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5" h="385">
                    <a:moveTo>
                      <a:pt x="101" y="384"/>
                    </a:moveTo>
                    <a:lnTo>
                      <a:pt x="101" y="384"/>
                    </a:lnTo>
                    <a:cubicBezTo>
                      <a:pt x="63" y="384"/>
                      <a:pt x="28" y="359"/>
                      <a:pt x="16" y="321"/>
                    </a:cubicBezTo>
                    <a:cubicBezTo>
                      <a:pt x="0" y="274"/>
                      <a:pt x="26" y="223"/>
                      <a:pt x="74" y="207"/>
                    </a:cubicBezTo>
                    <a:lnTo>
                      <a:pt x="665" y="15"/>
                    </a:lnTo>
                    <a:cubicBezTo>
                      <a:pt x="712" y="0"/>
                      <a:pt x="763" y="26"/>
                      <a:pt x="778" y="73"/>
                    </a:cubicBezTo>
                    <a:cubicBezTo>
                      <a:pt x="794" y="121"/>
                      <a:pt x="768" y="172"/>
                      <a:pt x="720" y="187"/>
                    </a:cubicBezTo>
                    <a:lnTo>
                      <a:pt x="130" y="379"/>
                    </a:lnTo>
                    <a:cubicBezTo>
                      <a:pt x="120" y="382"/>
                      <a:pt x="111" y="384"/>
                      <a:pt x="101" y="38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0" name="Freeform 57">
                <a:extLst>
                  <a:ext uri="{FF2B5EF4-FFF2-40B4-BE49-F238E27FC236}">
                    <a16:creationId xmlns:a16="http://schemas.microsoft.com/office/drawing/2014/main" id="{89ED4B4A-704B-9843-8199-56A2D4F19D0C}"/>
                  </a:ext>
                </a:extLst>
              </p:cNvPr>
              <p:cNvSpPr>
                <a:spLocks noChangeArrowheads="1"/>
              </p:cNvSpPr>
              <p:nvPr/>
            </p:nvSpPr>
            <p:spPr bwMode="auto">
              <a:xfrm>
                <a:off x="4491038" y="1614488"/>
                <a:ext cx="285750" cy="138112"/>
              </a:xfrm>
              <a:custGeom>
                <a:avLst/>
                <a:gdLst>
                  <a:gd name="T0" fmla="*/ 36394 w 793"/>
                  <a:gd name="T1" fmla="*/ 137753 h 385"/>
                  <a:gd name="T2" fmla="*/ 36394 w 793"/>
                  <a:gd name="T3" fmla="*/ 137753 h 385"/>
                  <a:gd name="T4" fmla="*/ 5405 w 793"/>
                  <a:gd name="T5" fmla="*/ 115153 h 385"/>
                  <a:gd name="T6" fmla="*/ 5405 w 793"/>
                  <a:gd name="T7" fmla="*/ 115153 h 385"/>
                  <a:gd name="T8" fmla="*/ 26305 w 793"/>
                  <a:gd name="T9" fmla="*/ 74258 h 385"/>
                  <a:gd name="T10" fmla="*/ 238906 w 793"/>
                  <a:gd name="T11" fmla="*/ 5381 h 385"/>
                  <a:gd name="T12" fmla="*/ 238906 w 793"/>
                  <a:gd name="T13" fmla="*/ 5381 h 385"/>
                  <a:gd name="T14" fmla="*/ 279985 w 793"/>
                  <a:gd name="T15" fmla="*/ 26546 h 385"/>
                  <a:gd name="T16" fmla="*/ 279985 w 793"/>
                  <a:gd name="T17" fmla="*/ 26546 h 385"/>
                  <a:gd name="T18" fmla="*/ 259085 w 793"/>
                  <a:gd name="T19" fmla="*/ 67083 h 385"/>
                  <a:gd name="T20" fmla="*/ 46484 w 793"/>
                  <a:gd name="T21" fmla="*/ 135960 h 385"/>
                  <a:gd name="T22" fmla="*/ 46484 w 793"/>
                  <a:gd name="T23" fmla="*/ 135960 h 385"/>
                  <a:gd name="T24" fmla="*/ 36394 w 793"/>
                  <a:gd name="T25" fmla="*/ 137753 h 38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3" h="385">
                    <a:moveTo>
                      <a:pt x="101" y="384"/>
                    </a:moveTo>
                    <a:lnTo>
                      <a:pt x="101" y="384"/>
                    </a:lnTo>
                    <a:cubicBezTo>
                      <a:pt x="63" y="384"/>
                      <a:pt x="28" y="359"/>
                      <a:pt x="15" y="321"/>
                    </a:cubicBezTo>
                    <a:cubicBezTo>
                      <a:pt x="0" y="274"/>
                      <a:pt x="26" y="223"/>
                      <a:pt x="73" y="207"/>
                    </a:cubicBezTo>
                    <a:lnTo>
                      <a:pt x="663" y="15"/>
                    </a:lnTo>
                    <a:cubicBezTo>
                      <a:pt x="711" y="0"/>
                      <a:pt x="762" y="26"/>
                      <a:pt x="777" y="74"/>
                    </a:cubicBezTo>
                    <a:cubicBezTo>
                      <a:pt x="792" y="121"/>
                      <a:pt x="767" y="172"/>
                      <a:pt x="719" y="187"/>
                    </a:cubicBezTo>
                    <a:lnTo>
                      <a:pt x="129" y="379"/>
                    </a:lnTo>
                    <a:cubicBezTo>
                      <a:pt x="120" y="382"/>
                      <a:pt x="111" y="384"/>
                      <a:pt x="101" y="38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1" name="Freeform 58">
                <a:extLst>
                  <a:ext uri="{FF2B5EF4-FFF2-40B4-BE49-F238E27FC236}">
                    <a16:creationId xmlns:a16="http://schemas.microsoft.com/office/drawing/2014/main" id="{E188E6E7-AF7E-DC42-8A38-94C41FA6D790}"/>
                  </a:ext>
                </a:extLst>
              </p:cNvPr>
              <p:cNvSpPr>
                <a:spLocks noChangeArrowheads="1"/>
              </p:cNvSpPr>
              <p:nvPr/>
            </p:nvSpPr>
            <p:spPr bwMode="auto">
              <a:xfrm>
                <a:off x="4251325" y="1189038"/>
                <a:ext cx="206375" cy="250825"/>
              </a:xfrm>
              <a:custGeom>
                <a:avLst/>
                <a:gdLst>
                  <a:gd name="T0" fmla="*/ 36801 w 572"/>
                  <a:gd name="T1" fmla="*/ 250465 h 696"/>
                  <a:gd name="T2" fmla="*/ 36801 w 572"/>
                  <a:gd name="T3" fmla="*/ 250465 h 696"/>
                  <a:gd name="T4" fmla="*/ 18040 w 572"/>
                  <a:gd name="T5" fmla="*/ 244338 h 696"/>
                  <a:gd name="T6" fmla="*/ 18040 w 572"/>
                  <a:gd name="T7" fmla="*/ 244338 h 696"/>
                  <a:gd name="T8" fmla="*/ 10824 w 572"/>
                  <a:gd name="T9" fmla="*/ 198930 h 696"/>
                  <a:gd name="T10" fmla="*/ 142153 w 572"/>
                  <a:gd name="T11" fmla="*/ 17659 h 696"/>
                  <a:gd name="T12" fmla="*/ 142153 w 572"/>
                  <a:gd name="T13" fmla="*/ 17659 h 696"/>
                  <a:gd name="T14" fmla="*/ 187974 w 572"/>
                  <a:gd name="T15" fmla="*/ 10451 h 696"/>
                  <a:gd name="T16" fmla="*/ 187974 w 572"/>
                  <a:gd name="T17" fmla="*/ 10451 h 696"/>
                  <a:gd name="T18" fmla="*/ 195190 w 572"/>
                  <a:gd name="T19" fmla="*/ 55859 h 696"/>
                  <a:gd name="T20" fmla="*/ 63500 w 572"/>
                  <a:gd name="T21" fmla="*/ 237131 h 696"/>
                  <a:gd name="T22" fmla="*/ 63500 w 572"/>
                  <a:gd name="T23" fmla="*/ 237131 h 696"/>
                  <a:gd name="T24" fmla="*/ 36801 w 572"/>
                  <a:gd name="T25" fmla="*/ 250465 h 69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72" h="696">
                    <a:moveTo>
                      <a:pt x="102" y="695"/>
                    </a:moveTo>
                    <a:lnTo>
                      <a:pt x="102" y="695"/>
                    </a:lnTo>
                    <a:cubicBezTo>
                      <a:pt x="84" y="695"/>
                      <a:pt x="66" y="690"/>
                      <a:pt x="50" y="678"/>
                    </a:cubicBezTo>
                    <a:cubicBezTo>
                      <a:pt x="9" y="649"/>
                      <a:pt x="0" y="592"/>
                      <a:pt x="30" y="552"/>
                    </a:cubicBezTo>
                    <a:lnTo>
                      <a:pt x="394" y="49"/>
                    </a:lnTo>
                    <a:cubicBezTo>
                      <a:pt x="424" y="9"/>
                      <a:pt x="481" y="0"/>
                      <a:pt x="521" y="29"/>
                    </a:cubicBezTo>
                    <a:cubicBezTo>
                      <a:pt x="561" y="59"/>
                      <a:pt x="571" y="115"/>
                      <a:pt x="541" y="155"/>
                    </a:cubicBezTo>
                    <a:lnTo>
                      <a:pt x="176" y="658"/>
                    </a:lnTo>
                    <a:cubicBezTo>
                      <a:pt x="158" y="682"/>
                      <a:pt x="131" y="695"/>
                      <a:pt x="102" y="69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sp>
        <p:nvSpPr>
          <p:cNvPr id="2" name="Rectangle 1">
            <a:extLst>
              <a:ext uri="{FF2B5EF4-FFF2-40B4-BE49-F238E27FC236}">
                <a16:creationId xmlns:a16="http://schemas.microsoft.com/office/drawing/2014/main" id="{011123BF-E534-4660-BA3B-A7CB7E3DFF3B}"/>
              </a:ext>
            </a:extLst>
          </p:cNvPr>
          <p:cNvSpPr/>
          <p:nvPr/>
        </p:nvSpPr>
        <p:spPr>
          <a:xfrm>
            <a:off x="1576895" y="2868025"/>
            <a:ext cx="3637534" cy="1323439"/>
          </a:xfrm>
          <a:prstGeom prst="rect">
            <a:avLst/>
          </a:prstGeom>
        </p:spPr>
        <p:txBody>
          <a:bodyPr wrap="none">
            <a:spAutoFit/>
          </a:bodyPr>
          <a:lstStyle/>
          <a:p>
            <a:r>
              <a:rPr lang="en-US" sz="8000" b="1" spc="-150" dirty="0">
                <a:solidFill>
                  <a:srgbClr val="7030A0"/>
                </a:solidFill>
                <a:latin typeface="Quicksand" panose="02070303000000060000" pitchFamily="18" charset="77"/>
                <a:ea typeface="Nunito Bold" charset="0"/>
                <a:cs typeface="Nunito Bold" charset="0"/>
              </a:rPr>
              <a:t>PENULIS</a:t>
            </a:r>
            <a:endParaRPr lang="en-US" sz="8000" dirty="0">
              <a:solidFill>
                <a:srgbClr val="7030A0"/>
              </a:solidFill>
            </a:endParaRPr>
          </a:p>
        </p:txBody>
      </p:sp>
    </p:spTree>
    <p:extLst>
      <p:ext uri="{BB962C8B-B14F-4D97-AF65-F5344CB8AC3E}">
        <p14:creationId xmlns:p14="http://schemas.microsoft.com/office/powerpoint/2010/main" val="2352578076"/>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1153950" y="4670409"/>
            <a:ext cx="5400676" cy="591444"/>
          </a:xfrm>
          <a:prstGeom prst="rect">
            <a:avLst/>
          </a:prstGeom>
          <a:noFill/>
        </p:spPr>
        <p:txBody>
          <a:bodyPr wrap="square" rtlCol="0">
            <a:spAutoFit/>
          </a:bodyPr>
          <a:lstStyle/>
          <a:p>
            <a:pPr algn="ctr">
              <a:lnSpc>
                <a:spcPts val="3500"/>
              </a:lnSpc>
            </a:pPr>
            <a:r>
              <a:rPr lang="en-US" sz="4800" dirty="0">
                <a:solidFill>
                  <a:srgbClr val="FF0000"/>
                </a:solidFill>
                <a:latin typeface="Quicksand" panose="02070303000000060000" pitchFamily="18" charset="77"/>
                <a:ea typeface="Lato Light" panose="020F0502020204030203" pitchFamily="34" charset="0"/>
                <a:cs typeface="Lato Light" panose="020F0502020204030203" pitchFamily="34" charset="0"/>
              </a:rPr>
              <a:t>BOSAN</a:t>
            </a:r>
          </a:p>
        </p:txBody>
      </p:sp>
      <p:sp>
        <p:nvSpPr>
          <p:cNvPr id="12" name="TextBox 11"/>
          <p:cNvSpPr txBox="1"/>
          <p:nvPr/>
        </p:nvSpPr>
        <p:spPr>
          <a:xfrm>
            <a:off x="131306" y="64146"/>
            <a:ext cx="6385274" cy="830997"/>
          </a:xfrm>
          <a:prstGeom prst="rect">
            <a:avLst/>
          </a:prstGeom>
          <a:noFill/>
        </p:spPr>
        <p:txBody>
          <a:bodyPr wrap="none" rtlCol="0">
            <a:spAutoFit/>
          </a:bodyPr>
          <a:lstStyle/>
          <a:p>
            <a:pPr algn="ctr"/>
            <a:r>
              <a:rPr lang="en-US" sz="4800" b="1" spc="-150" dirty="0">
                <a:solidFill>
                  <a:srgbClr val="0070C0"/>
                </a:solidFill>
                <a:latin typeface="Quicksand" panose="02070303000000060000" pitchFamily="18" charset="77"/>
                <a:ea typeface="Nunito Bold" charset="0"/>
                <a:cs typeface="Nunito Bold" charset="0"/>
              </a:rPr>
              <a:t>PERMASALAHAN UTAMA </a:t>
            </a:r>
          </a:p>
        </p:txBody>
      </p:sp>
      <p:grpSp>
        <p:nvGrpSpPr>
          <p:cNvPr id="132" name="Group 131">
            <a:extLst>
              <a:ext uri="{FF2B5EF4-FFF2-40B4-BE49-F238E27FC236}">
                <a16:creationId xmlns:a16="http://schemas.microsoft.com/office/drawing/2014/main" id="{4D3AE9B2-D269-1740-836C-DFA4C38374C7}"/>
              </a:ext>
            </a:extLst>
          </p:cNvPr>
          <p:cNvGrpSpPr/>
          <p:nvPr/>
        </p:nvGrpSpPr>
        <p:grpSpPr>
          <a:xfrm>
            <a:off x="6621780" y="-1743629"/>
            <a:ext cx="6877217" cy="8859417"/>
            <a:chOff x="-1371198" y="-51988"/>
            <a:chExt cx="5363952" cy="6909988"/>
          </a:xfrm>
        </p:grpSpPr>
        <p:grpSp>
          <p:nvGrpSpPr>
            <p:cNvPr id="133" name="Group 7">
              <a:extLst>
                <a:ext uri="{FF2B5EF4-FFF2-40B4-BE49-F238E27FC236}">
                  <a16:creationId xmlns:a16="http://schemas.microsoft.com/office/drawing/2014/main" id="{1D90745B-15EE-DC4C-940E-13ED46EDF847}"/>
                </a:ext>
              </a:extLst>
            </p:cNvPr>
            <p:cNvGrpSpPr>
              <a:grpSpLocks/>
            </p:cNvGrpSpPr>
            <p:nvPr/>
          </p:nvGrpSpPr>
          <p:grpSpPr bwMode="auto">
            <a:xfrm>
              <a:off x="589944" y="4214227"/>
              <a:ext cx="1483356" cy="1350862"/>
              <a:chOff x="2135188" y="3590925"/>
              <a:chExt cx="1635125" cy="1489075"/>
            </a:xfrm>
            <a:solidFill>
              <a:schemeClr val="accent5">
                <a:lumMod val="75000"/>
              </a:schemeClr>
            </a:solidFill>
          </p:grpSpPr>
          <p:sp>
            <p:nvSpPr>
              <p:cNvPr id="187" name="Freeform 4">
                <a:extLst>
                  <a:ext uri="{FF2B5EF4-FFF2-40B4-BE49-F238E27FC236}">
                    <a16:creationId xmlns:a16="http://schemas.microsoft.com/office/drawing/2014/main" id="{0D9F7E6B-A955-3A43-AB83-8D70ED6B4D6C}"/>
                  </a:ext>
                </a:extLst>
              </p:cNvPr>
              <p:cNvSpPr>
                <a:spLocks noChangeArrowheads="1"/>
              </p:cNvSpPr>
              <p:nvPr/>
            </p:nvSpPr>
            <p:spPr bwMode="auto">
              <a:xfrm>
                <a:off x="2135188" y="3590925"/>
                <a:ext cx="1635125" cy="1489075"/>
              </a:xfrm>
              <a:custGeom>
                <a:avLst/>
                <a:gdLst>
                  <a:gd name="T0" fmla="*/ 817383 w 4543"/>
                  <a:gd name="T1" fmla="*/ 172010 h 4138"/>
                  <a:gd name="T2" fmla="*/ 817383 w 4543"/>
                  <a:gd name="T3" fmla="*/ 172010 h 4138"/>
                  <a:gd name="T4" fmla="*/ 412470 w 4543"/>
                  <a:gd name="T5" fmla="*/ 338982 h 4138"/>
                  <a:gd name="T6" fmla="*/ 412470 w 4543"/>
                  <a:gd name="T7" fmla="*/ 338982 h 4138"/>
                  <a:gd name="T8" fmla="*/ 412470 w 4543"/>
                  <a:gd name="T9" fmla="*/ 1149013 h 4138"/>
                  <a:gd name="T10" fmla="*/ 412470 w 4543"/>
                  <a:gd name="T11" fmla="*/ 1149013 h 4138"/>
                  <a:gd name="T12" fmla="*/ 817383 w 4543"/>
                  <a:gd name="T13" fmla="*/ 1316345 h 4138"/>
                  <a:gd name="T14" fmla="*/ 817383 w 4543"/>
                  <a:gd name="T15" fmla="*/ 1316345 h 4138"/>
                  <a:gd name="T16" fmla="*/ 817383 w 4543"/>
                  <a:gd name="T17" fmla="*/ 1316345 h 4138"/>
                  <a:gd name="T18" fmla="*/ 1222295 w 4543"/>
                  <a:gd name="T19" fmla="*/ 1149013 h 4138"/>
                  <a:gd name="T20" fmla="*/ 1222295 w 4543"/>
                  <a:gd name="T21" fmla="*/ 1149013 h 4138"/>
                  <a:gd name="T22" fmla="*/ 1222655 w 4543"/>
                  <a:gd name="T23" fmla="*/ 338982 h 4138"/>
                  <a:gd name="T24" fmla="*/ 1222655 w 4543"/>
                  <a:gd name="T25" fmla="*/ 338982 h 4138"/>
                  <a:gd name="T26" fmla="*/ 817383 w 4543"/>
                  <a:gd name="T27" fmla="*/ 172010 h 4138"/>
                  <a:gd name="T28" fmla="*/ 817383 w 4543"/>
                  <a:gd name="T29" fmla="*/ 1381479 h 4138"/>
                  <a:gd name="T30" fmla="*/ 817383 w 4543"/>
                  <a:gd name="T31" fmla="*/ 1381479 h 4138"/>
                  <a:gd name="T32" fmla="*/ 817383 w 4543"/>
                  <a:gd name="T33" fmla="*/ 1381479 h 4138"/>
                  <a:gd name="T34" fmla="*/ 366400 w 4543"/>
                  <a:gd name="T35" fmla="*/ 1195074 h 4138"/>
                  <a:gd name="T36" fmla="*/ 366400 w 4543"/>
                  <a:gd name="T37" fmla="*/ 1195074 h 4138"/>
                  <a:gd name="T38" fmla="*/ 366400 w 4543"/>
                  <a:gd name="T39" fmla="*/ 293281 h 4138"/>
                  <a:gd name="T40" fmla="*/ 366400 w 4543"/>
                  <a:gd name="T41" fmla="*/ 293281 h 4138"/>
                  <a:gd name="T42" fmla="*/ 817383 w 4543"/>
                  <a:gd name="T43" fmla="*/ 106877 h 4138"/>
                  <a:gd name="T44" fmla="*/ 817383 w 4543"/>
                  <a:gd name="T45" fmla="*/ 106877 h 4138"/>
                  <a:gd name="T46" fmla="*/ 1268365 w 4543"/>
                  <a:gd name="T47" fmla="*/ 293281 h 4138"/>
                  <a:gd name="T48" fmla="*/ 1268365 w 4543"/>
                  <a:gd name="T49" fmla="*/ 293281 h 4138"/>
                  <a:gd name="T50" fmla="*/ 1268365 w 4543"/>
                  <a:gd name="T51" fmla="*/ 1195074 h 4138"/>
                  <a:gd name="T52" fmla="*/ 1268365 w 4543"/>
                  <a:gd name="T53" fmla="*/ 1195074 h 4138"/>
                  <a:gd name="T54" fmla="*/ 817383 w 4543"/>
                  <a:gd name="T55" fmla="*/ 1381479 h 4138"/>
                  <a:gd name="T56" fmla="*/ 817383 w 4543"/>
                  <a:gd name="T57" fmla="*/ 65134 h 4138"/>
                  <a:gd name="T58" fmla="*/ 817383 w 4543"/>
                  <a:gd name="T59" fmla="*/ 65134 h 4138"/>
                  <a:gd name="T60" fmla="*/ 336527 w 4543"/>
                  <a:gd name="T61" fmla="*/ 263413 h 4138"/>
                  <a:gd name="T62" fmla="*/ 336527 w 4543"/>
                  <a:gd name="T63" fmla="*/ 263413 h 4138"/>
                  <a:gd name="T64" fmla="*/ 336527 w 4543"/>
                  <a:gd name="T65" fmla="*/ 1224942 h 4138"/>
                  <a:gd name="T66" fmla="*/ 336527 w 4543"/>
                  <a:gd name="T67" fmla="*/ 1224942 h 4138"/>
                  <a:gd name="T68" fmla="*/ 817383 w 4543"/>
                  <a:gd name="T69" fmla="*/ 1423582 h 4138"/>
                  <a:gd name="T70" fmla="*/ 817383 w 4543"/>
                  <a:gd name="T71" fmla="*/ 1423582 h 4138"/>
                  <a:gd name="T72" fmla="*/ 1298238 w 4543"/>
                  <a:gd name="T73" fmla="*/ 1224942 h 4138"/>
                  <a:gd name="T74" fmla="*/ 1298238 w 4543"/>
                  <a:gd name="T75" fmla="*/ 1224942 h 4138"/>
                  <a:gd name="T76" fmla="*/ 1298238 w 4543"/>
                  <a:gd name="T77" fmla="*/ 263413 h 4138"/>
                  <a:gd name="T78" fmla="*/ 1298238 w 4543"/>
                  <a:gd name="T79" fmla="*/ 263413 h 4138"/>
                  <a:gd name="T80" fmla="*/ 817383 w 4543"/>
                  <a:gd name="T81" fmla="*/ 65134 h 4138"/>
                  <a:gd name="T82" fmla="*/ 817383 w 4543"/>
                  <a:gd name="T83" fmla="*/ 1488715 h 4138"/>
                  <a:gd name="T84" fmla="*/ 817383 w 4543"/>
                  <a:gd name="T85" fmla="*/ 1488715 h 4138"/>
                  <a:gd name="T86" fmla="*/ 290457 w 4543"/>
                  <a:gd name="T87" fmla="*/ 1270644 h 4138"/>
                  <a:gd name="T88" fmla="*/ 290457 w 4543"/>
                  <a:gd name="T89" fmla="*/ 1270644 h 4138"/>
                  <a:gd name="T90" fmla="*/ 290457 w 4543"/>
                  <a:gd name="T91" fmla="*/ 217352 h 4138"/>
                  <a:gd name="T92" fmla="*/ 290457 w 4543"/>
                  <a:gd name="T93" fmla="*/ 217352 h 4138"/>
                  <a:gd name="T94" fmla="*/ 817383 w 4543"/>
                  <a:gd name="T95" fmla="*/ 0 h 4138"/>
                  <a:gd name="T96" fmla="*/ 817383 w 4543"/>
                  <a:gd name="T97" fmla="*/ 0 h 4138"/>
                  <a:gd name="T98" fmla="*/ 1344308 w 4543"/>
                  <a:gd name="T99" fmla="*/ 217352 h 4138"/>
                  <a:gd name="T100" fmla="*/ 1344308 w 4543"/>
                  <a:gd name="T101" fmla="*/ 217352 h 4138"/>
                  <a:gd name="T102" fmla="*/ 1344308 w 4543"/>
                  <a:gd name="T103" fmla="*/ 1270644 h 4138"/>
                  <a:gd name="T104" fmla="*/ 1344308 w 4543"/>
                  <a:gd name="T105" fmla="*/ 1270644 h 4138"/>
                  <a:gd name="T106" fmla="*/ 817383 w 4543"/>
                  <a:gd name="T107" fmla="*/ 1488715 h 413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4543" h="4138">
                    <a:moveTo>
                      <a:pt x="2271" y="478"/>
                    </a:moveTo>
                    <a:lnTo>
                      <a:pt x="2271" y="478"/>
                    </a:lnTo>
                    <a:cubicBezTo>
                      <a:pt x="1845" y="478"/>
                      <a:pt x="1446" y="642"/>
                      <a:pt x="1146" y="942"/>
                    </a:cubicBezTo>
                    <a:cubicBezTo>
                      <a:pt x="525" y="1563"/>
                      <a:pt x="525" y="2573"/>
                      <a:pt x="1146" y="3193"/>
                    </a:cubicBezTo>
                    <a:cubicBezTo>
                      <a:pt x="1445" y="3493"/>
                      <a:pt x="1845" y="3658"/>
                      <a:pt x="2271" y="3658"/>
                    </a:cubicBezTo>
                    <a:cubicBezTo>
                      <a:pt x="2696" y="3658"/>
                      <a:pt x="3096" y="3493"/>
                      <a:pt x="3396" y="3193"/>
                    </a:cubicBezTo>
                    <a:cubicBezTo>
                      <a:pt x="4017" y="2573"/>
                      <a:pt x="4017" y="1563"/>
                      <a:pt x="3397" y="942"/>
                    </a:cubicBezTo>
                    <a:cubicBezTo>
                      <a:pt x="3096" y="642"/>
                      <a:pt x="2696" y="478"/>
                      <a:pt x="2271" y="478"/>
                    </a:cubicBezTo>
                    <a:close/>
                    <a:moveTo>
                      <a:pt x="2271" y="3839"/>
                    </a:moveTo>
                    <a:lnTo>
                      <a:pt x="2271" y="3839"/>
                    </a:lnTo>
                    <a:cubicBezTo>
                      <a:pt x="1797" y="3839"/>
                      <a:pt x="1352" y="3655"/>
                      <a:pt x="1018" y="3321"/>
                    </a:cubicBezTo>
                    <a:cubicBezTo>
                      <a:pt x="327" y="2630"/>
                      <a:pt x="327" y="1506"/>
                      <a:pt x="1018" y="815"/>
                    </a:cubicBezTo>
                    <a:cubicBezTo>
                      <a:pt x="1352" y="481"/>
                      <a:pt x="1797" y="297"/>
                      <a:pt x="2271" y="297"/>
                    </a:cubicBezTo>
                    <a:cubicBezTo>
                      <a:pt x="2744" y="297"/>
                      <a:pt x="3190" y="481"/>
                      <a:pt x="3524" y="815"/>
                    </a:cubicBezTo>
                    <a:cubicBezTo>
                      <a:pt x="4215" y="1506"/>
                      <a:pt x="4215" y="2630"/>
                      <a:pt x="3524" y="3321"/>
                    </a:cubicBezTo>
                    <a:cubicBezTo>
                      <a:pt x="3190" y="3655"/>
                      <a:pt x="2744" y="3839"/>
                      <a:pt x="2271" y="3839"/>
                    </a:cubicBezTo>
                    <a:close/>
                    <a:moveTo>
                      <a:pt x="2271" y="181"/>
                    </a:moveTo>
                    <a:lnTo>
                      <a:pt x="2271" y="181"/>
                    </a:lnTo>
                    <a:cubicBezTo>
                      <a:pt x="1766" y="181"/>
                      <a:pt x="1292" y="377"/>
                      <a:pt x="935" y="732"/>
                    </a:cubicBezTo>
                    <a:cubicBezTo>
                      <a:pt x="199" y="1469"/>
                      <a:pt x="199" y="2667"/>
                      <a:pt x="935" y="3404"/>
                    </a:cubicBezTo>
                    <a:cubicBezTo>
                      <a:pt x="1292" y="3760"/>
                      <a:pt x="1766" y="3956"/>
                      <a:pt x="2271" y="3956"/>
                    </a:cubicBezTo>
                    <a:cubicBezTo>
                      <a:pt x="2776" y="3956"/>
                      <a:pt x="3251" y="3760"/>
                      <a:pt x="3607" y="3404"/>
                    </a:cubicBezTo>
                    <a:cubicBezTo>
                      <a:pt x="4343" y="2667"/>
                      <a:pt x="4343" y="1469"/>
                      <a:pt x="3607" y="732"/>
                    </a:cubicBezTo>
                    <a:cubicBezTo>
                      <a:pt x="3251" y="377"/>
                      <a:pt x="2776" y="181"/>
                      <a:pt x="2271" y="181"/>
                    </a:cubicBezTo>
                    <a:close/>
                    <a:moveTo>
                      <a:pt x="2271" y="4137"/>
                    </a:moveTo>
                    <a:lnTo>
                      <a:pt x="2271" y="4137"/>
                    </a:lnTo>
                    <a:cubicBezTo>
                      <a:pt x="1717" y="4137"/>
                      <a:pt x="1198" y="3922"/>
                      <a:pt x="807" y="3531"/>
                    </a:cubicBezTo>
                    <a:cubicBezTo>
                      <a:pt x="0" y="2724"/>
                      <a:pt x="0" y="1411"/>
                      <a:pt x="807" y="604"/>
                    </a:cubicBezTo>
                    <a:cubicBezTo>
                      <a:pt x="1198" y="214"/>
                      <a:pt x="1717" y="0"/>
                      <a:pt x="2271" y="0"/>
                    </a:cubicBezTo>
                    <a:cubicBezTo>
                      <a:pt x="2824" y="0"/>
                      <a:pt x="3344" y="214"/>
                      <a:pt x="3735" y="604"/>
                    </a:cubicBezTo>
                    <a:cubicBezTo>
                      <a:pt x="4542" y="1411"/>
                      <a:pt x="4542" y="2724"/>
                      <a:pt x="3735" y="3531"/>
                    </a:cubicBezTo>
                    <a:cubicBezTo>
                      <a:pt x="3344" y="3922"/>
                      <a:pt x="2824" y="4137"/>
                      <a:pt x="2271" y="41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8" name="Freeform 5">
                <a:extLst>
                  <a:ext uri="{FF2B5EF4-FFF2-40B4-BE49-F238E27FC236}">
                    <a16:creationId xmlns:a16="http://schemas.microsoft.com/office/drawing/2014/main" id="{705EC6E0-7EEF-2543-A24A-65B5A9D85CBF}"/>
                  </a:ext>
                </a:extLst>
              </p:cNvPr>
              <p:cNvSpPr>
                <a:spLocks noChangeArrowheads="1"/>
              </p:cNvSpPr>
              <p:nvPr/>
            </p:nvSpPr>
            <p:spPr bwMode="auto">
              <a:xfrm>
                <a:off x="2514600" y="3898900"/>
                <a:ext cx="92075" cy="92075"/>
              </a:xfrm>
              <a:custGeom>
                <a:avLst/>
                <a:gdLst>
                  <a:gd name="T0" fmla="*/ 85241 w 256"/>
                  <a:gd name="T1" fmla="*/ 82004 h 256"/>
                  <a:gd name="T2" fmla="*/ 85241 w 256"/>
                  <a:gd name="T3" fmla="*/ 82004 h 256"/>
                  <a:gd name="T4" fmla="*/ 85241 w 256"/>
                  <a:gd name="T5" fmla="*/ 58986 h 256"/>
                  <a:gd name="T6" fmla="*/ 33809 w 256"/>
                  <a:gd name="T7" fmla="*/ 7553 h 256"/>
                  <a:gd name="T8" fmla="*/ 33809 w 256"/>
                  <a:gd name="T9" fmla="*/ 7553 h 256"/>
                  <a:gd name="T10" fmla="*/ 13308 w 256"/>
                  <a:gd name="T11" fmla="*/ 4676 h 256"/>
                  <a:gd name="T12" fmla="*/ 8992 w 256"/>
                  <a:gd name="T13" fmla="*/ 8632 h 256"/>
                  <a:gd name="T14" fmla="*/ 4676 w 256"/>
                  <a:gd name="T15" fmla="*/ 13308 h 256"/>
                  <a:gd name="T16" fmla="*/ 4676 w 256"/>
                  <a:gd name="T17" fmla="*/ 13308 h 256"/>
                  <a:gd name="T18" fmla="*/ 7553 w 256"/>
                  <a:gd name="T19" fmla="*/ 33809 h 256"/>
                  <a:gd name="T20" fmla="*/ 58986 w 256"/>
                  <a:gd name="T21" fmla="*/ 85241 h 256"/>
                  <a:gd name="T22" fmla="*/ 58986 w 256"/>
                  <a:gd name="T23" fmla="*/ 85241 h 256"/>
                  <a:gd name="T24" fmla="*/ 82004 w 256"/>
                  <a:gd name="T25" fmla="*/ 85241 h 256"/>
                  <a:gd name="T26" fmla="*/ 85241 w 256"/>
                  <a:gd name="T27" fmla="*/ 82004 h 2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56" h="256">
                    <a:moveTo>
                      <a:pt x="237" y="228"/>
                    </a:moveTo>
                    <a:lnTo>
                      <a:pt x="237" y="228"/>
                    </a:lnTo>
                    <a:cubicBezTo>
                      <a:pt x="255" y="211"/>
                      <a:pt x="255" y="182"/>
                      <a:pt x="237" y="164"/>
                    </a:cubicBezTo>
                    <a:lnTo>
                      <a:pt x="94" y="21"/>
                    </a:lnTo>
                    <a:cubicBezTo>
                      <a:pt x="76" y="3"/>
                      <a:pt x="51" y="0"/>
                      <a:pt x="37" y="13"/>
                    </a:cubicBezTo>
                    <a:lnTo>
                      <a:pt x="25" y="24"/>
                    </a:lnTo>
                    <a:lnTo>
                      <a:pt x="13" y="37"/>
                    </a:lnTo>
                    <a:cubicBezTo>
                      <a:pt x="0" y="51"/>
                      <a:pt x="4" y="77"/>
                      <a:pt x="21" y="94"/>
                    </a:cubicBezTo>
                    <a:lnTo>
                      <a:pt x="164" y="237"/>
                    </a:lnTo>
                    <a:cubicBezTo>
                      <a:pt x="182" y="255"/>
                      <a:pt x="210" y="255"/>
                      <a:pt x="228" y="237"/>
                    </a:cubicBezTo>
                    <a:lnTo>
                      <a:pt x="237" y="22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9" name="Freeform 6">
                <a:extLst>
                  <a:ext uri="{FF2B5EF4-FFF2-40B4-BE49-F238E27FC236}">
                    <a16:creationId xmlns:a16="http://schemas.microsoft.com/office/drawing/2014/main" id="{DFF5DB40-9FCD-4647-9A8A-A877713FC4D3}"/>
                  </a:ext>
                </a:extLst>
              </p:cNvPr>
              <p:cNvSpPr>
                <a:spLocks noChangeArrowheads="1"/>
              </p:cNvSpPr>
              <p:nvPr/>
            </p:nvSpPr>
            <p:spPr bwMode="auto">
              <a:xfrm>
                <a:off x="2346325" y="4316413"/>
                <a:ext cx="106363" cy="38100"/>
              </a:xfrm>
              <a:custGeom>
                <a:avLst/>
                <a:gdLst>
                  <a:gd name="T0" fmla="*/ 106001 w 294"/>
                  <a:gd name="T1" fmla="*/ 16486 h 104"/>
                  <a:gd name="T2" fmla="*/ 106001 w 294"/>
                  <a:gd name="T3" fmla="*/ 16486 h 104"/>
                  <a:gd name="T4" fmla="*/ 89721 w 294"/>
                  <a:gd name="T5" fmla="*/ 0 h 104"/>
                  <a:gd name="T6" fmla="*/ 17004 w 294"/>
                  <a:gd name="T7" fmla="*/ 0 h 104"/>
                  <a:gd name="T8" fmla="*/ 17004 w 294"/>
                  <a:gd name="T9" fmla="*/ 0 h 104"/>
                  <a:gd name="T10" fmla="*/ 362 w 294"/>
                  <a:gd name="T11" fmla="*/ 12822 h 104"/>
                  <a:gd name="T12" fmla="*/ 362 w 294"/>
                  <a:gd name="T13" fmla="*/ 12822 h 104"/>
                  <a:gd name="T14" fmla="*/ 17004 w 294"/>
                  <a:gd name="T15" fmla="*/ 37734 h 104"/>
                  <a:gd name="T16" fmla="*/ 89721 w 294"/>
                  <a:gd name="T17" fmla="*/ 37734 h 104"/>
                  <a:gd name="T18" fmla="*/ 89721 w 294"/>
                  <a:gd name="T19" fmla="*/ 37734 h 104"/>
                  <a:gd name="T20" fmla="*/ 106001 w 294"/>
                  <a:gd name="T21" fmla="*/ 21248 h 104"/>
                  <a:gd name="T22" fmla="*/ 106001 w 294"/>
                  <a:gd name="T23" fmla="*/ 16486 h 10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94" h="104">
                    <a:moveTo>
                      <a:pt x="293" y="45"/>
                    </a:moveTo>
                    <a:lnTo>
                      <a:pt x="293" y="45"/>
                    </a:lnTo>
                    <a:cubicBezTo>
                      <a:pt x="293" y="21"/>
                      <a:pt x="273" y="0"/>
                      <a:pt x="248" y="0"/>
                    </a:cubicBezTo>
                    <a:lnTo>
                      <a:pt x="47" y="0"/>
                    </a:lnTo>
                    <a:cubicBezTo>
                      <a:pt x="21" y="0"/>
                      <a:pt x="1" y="15"/>
                      <a:pt x="1" y="35"/>
                    </a:cubicBezTo>
                    <a:cubicBezTo>
                      <a:pt x="0" y="53"/>
                      <a:pt x="21" y="103"/>
                      <a:pt x="47" y="103"/>
                    </a:cubicBezTo>
                    <a:lnTo>
                      <a:pt x="248" y="103"/>
                    </a:lnTo>
                    <a:cubicBezTo>
                      <a:pt x="273" y="103"/>
                      <a:pt x="293" y="83"/>
                      <a:pt x="293" y="58"/>
                    </a:cubicBezTo>
                    <a:lnTo>
                      <a:pt x="293"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0" name="Freeform 7">
                <a:extLst>
                  <a:ext uri="{FF2B5EF4-FFF2-40B4-BE49-F238E27FC236}">
                    <a16:creationId xmlns:a16="http://schemas.microsoft.com/office/drawing/2014/main" id="{02F5DFDB-A503-E54B-AAE0-EFB481FC26AA}"/>
                  </a:ext>
                </a:extLst>
              </p:cNvPr>
              <p:cNvSpPr>
                <a:spLocks noChangeArrowheads="1"/>
              </p:cNvSpPr>
              <p:nvPr/>
            </p:nvSpPr>
            <p:spPr bwMode="auto">
              <a:xfrm>
                <a:off x="2514600" y="4679950"/>
                <a:ext cx="92075" cy="92075"/>
              </a:xfrm>
              <a:custGeom>
                <a:avLst/>
                <a:gdLst>
                  <a:gd name="T0" fmla="*/ 82004 w 256"/>
                  <a:gd name="T1" fmla="*/ 6114 h 256"/>
                  <a:gd name="T2" fmla="*/ 82004 w 256"/>
                  <a:gd name="T3" fmla="*/ 6114 h 256"/>
                  <a:gd name="T4" fmla="*/ 58986 w 256"/>
                  <a:gd name="T5" fmla="*/ 6114 h 256"/>
                  <a:gd name="T6" fmla="*/ 7553 w 256"/>
                  <a:gd name="T7" fmla="*/ 57907 h 256"/>
                  <a:gd name="T8" fmla="*/ 7553 w 256"/>
                  <a:gd name="T9" fmla="*/ 57907 h 256"/>
                  <a:gd name="T10" fmla="*/ 4676 w 256"/>
                  <a:gd name="T11" fmla="*/ 78408 h 256"/>
                  <a:gd name="T12" fmla="*/ 8992 w 256"/>
                  <a:gd name="T13" fmla="*/ 82724 h 256"/>
                  <a:gd name="T14" fmla="*/ 13308 w 256"/>
                  <a:gd name="T15" fmla="*/ 87399 h 256"/>
                  <a:gd name="T16" fmla="*/ 13308 w 256"/>
                  <a:gd name="T17" fmla="*/ 87399 h 256"/>
                  <a:gd name="T18" fmla="*/ 33809 w 256"/>
                  <a:gd name="T19" fmla="*/ 84162 h 256"/>
                  <a:gd name="T20" fmla="*/ 85241 w 256"/>
                  <a:gd name="T21" fmla="*/ 32370 h 256"/>
                  <a:gd name="T22" fmla="*/ 85241 w 256"/>
                  <a:gd name="T23" fmla="*/ 32370 h 256"/>
                  <a:gd name="T24" fmla="*/ 85241 w 256"/>
                  <a:gd name="T25" fmla="*/ 9711 h 256"/>
                  <a:gd name="T26" fmla="*/ 82004 w 256"/>
                  <a:gd name="T27" fmla="*/ 6114 h 2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56" h="256">
                    <a:moveTo>
                      <a:pt x="228" y="17"/>
                    </a:moveTo>
                    <a:lnTo>
                      <a:pt x="228" y="17"/>
                    </a:lnTo>
                    <a:cubicBezTo>
                      <a:pt x="210" y="0"/>
                      <a:pt x="182" y="0"/>
                      <a:pt x="164" y="17"/>
                    </a:cubicBezTo>
                    <a:lnTo>
                      <a:pt x="21" y="161"/>
                    </a:lnTo>
                    <a:cubicBezTo>
                      <a:pt x="4" y="178"/>
                      <a:pt x="0" y="204"/>
                      <a:pt x="13" y="218"/>
                    </a:cubicBezTo>
                    <a:lnTo>
                      <a:pt x="25" y="230"/>
                    </a:lnTo>
                    <a:lnTo>
                      <a:pt x="37" y="243"/>
                    </a:lnTo>
                    <a:cubicBezTo>
                      <a:pt x="51" y="255"/>
                      <a:pt x="76" y="251"/>
                      <a:pt x="94" y="234"/>
                    </a:cubicBezTo>
                    <a:lnTo>
                      <a:pt x="237" y="90"/>
                    </a:lnTo>
                    <a:cubicBezTo>
                      <a:pt x="255" y="73"/>
                      <a:pt x="255" y="44"/>
                      <a:pt x="237" y="27"/>
                    </a:cubicBezTo>
                    <a:lnTo>
                      <a:pt x="228" y="1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1" name="Freeform 8">
                <a:extLst>
                  <a:ext uri="{FF2B5EF4-FFF2-40B4-BE49-F238E27FC236}">
                    <a16:creationId xmlns:a16="http://schemas.microsoft.com/office/drawing/2014/main" id="{FCF88512-927A-9341-B343-DE868B6D8C57}"/>
                  </a:ext>
                </a:extLst>
              </p:cNvPr>
              <p:cNvSpPr>
                <a:spLocks noChangeArrowheads="1"/>
              </p:cNvSpPr>
              <p:nvPr/>
            </p:nvSpPr>
            <p:spPr bwMode="auto">
              <a:xfrm>
                <a:off x="2933700" y="4835525"/>
                <a:ext cx="38100" cy="104775"/>
              </a:xfrm>
              <a:custGeom>
                <a:avLst/>
                <a:gdLst>
                  <a:gd name="T0" fmla="*/ 16329 w 105"/>
                  <a:gd name="T1" fmla="*/ 0 h 293"/>
                  <a:gd name="T2" fmla="*/ 16329 w 105"/>
                  <a:gd name="T3" fmla="*/ 0 h 293"/>
                  <a:gd name="T4" fmla="*/ 0 w 105"/>
                  <a:gd name="T5" fmla="*/ 16092 h 293"/>
                  <a:gd name="T6" fmla="*/ 0 w 105"/>
                  <a:gd name="T7" fmla="*/ 87968 h 293"/>
                  <a:gd name="T8" fmla="*/ 0 w 105"/>
                  <a:gd name="T9" fmla="*/ 87968 h 293"/>
                  <a:gd name="T10" fmla="*/ 12700 w 105"/>
                  <a:gd name="T11" fmla="*/ 104417 h 293"/>
                  <a:gd name="T12" fmla="*/ 12700 w 105"/>
                  <a:gd name="T13" fmla="*/ 104417 h 293"/>
                  <a:gd name="T14" fmla="*/ 37737 w 105"/>
                  <a:gd name="T15" fmla="*/ 87968 h 293"/>
                  <a:gd name="T16" fmla="*/ 37737 w 105"/>
                  <a:gd name="T17" fmla="*/ 16092 h 293"/>
                  <a:gd name="T18" fmla="*/ 37737 w 105"/>
                  <a:gd name="T19" fmla="*/ 16092 h 293"/>
                  <a:gd name="T20" fmla="*/ 21046 w 105"/>
                  <a:gd name="T21" fmla="*/ 0 h 293"/>
                  <a:gd name="T22" fmla="*/ 16329 w 105"/>
                  <a:gd name="T23" fmla="*/ 0 h 29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5" h="293">
                    <a:moveTo>
                      <a:pt x="45" y="0"/>
                    </a:moveTo>
                    <a:lnTo>
                      <a:pt x="45" y="0"/>
                    </a:lnTo>
                    <a:cubicBezTo>
                      <a:pt x="20" y="0"/>
                      <a:pt x="0" y="20"/>
                      <a:pt x="0" y="45"/>
                    </a:cubicBezTo>
                    <a:lnTo>
                      <a:pt x="0" y="246"/>
                    </a:lnTo>
                    <a:cubicBezTo>
                      <a:pt x="0" y="271"/>
                      <a:pt x="16" y="292"/>
                      <a:pt x="35" y="292"/>
                    </a:cubicBezTo>
                    <a:cubicBezTo>
                      <a:pt x="54" y="292"/>
                      <a:pt x="104" y="271"/>
                      <a:pt x="104" y="246"/>
                    </a:cubicBezTo>
                    <a:lnTo>
                      <a:pt x="104" y="45"/>
                    </a:lnTo>
                    <a:cubicBezTo>
                      <a:pt x="104" y="20"/>
                      <a:pt x="83" y="0"/>
                      <a:pt x="58" y="0"/>
                    </a:cubicBezTo>
                    <a:lnTo>
                      <a:pt x="45"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2" name="Freeform 9">
                <a:extLst>
                  <a:ext uri="{FF2B5EF4-FFF2-40B4-BE49-F238E27FC236}">
                    <a16:creationId xmlns:a16="http://schemas.microsoft.com/office/drawing/2014/main" id="{B5992300-9592-A549-9E76-4C4FED620F0F}"/>
                  </a:ext>
                </a:extLst>
              </p:cNvPr>
              <p:cNvSpPr>
                <a:spLocks noChangeArrowheads="1"/>
              </p:cNvSpPr>
              <p:nvPr/>
            </p:nvSpPr>
            <p:spPr bwMode="auto">
              <a:xfrm>
                <a:off x="3297238" y="4679950"/>
                <a:ext cx="92075" cy="92075"/>
              </a:xfrm>
              <a:custGeom>
                <a:avLst/>
                <a:gdLst>
                  <a:gd name="T0" fmla="*/ 6449 w 257"/>
                  <a:gd name="T1" fmla="*/ 9711 h 256"/>
                  <a:gd name="T2" fmla="*/ 6449 w 257"/>
                  <a:gd name="T3" fmla="*/ 9711 h 256"/>
                  <a:gd name="T4" fmla="*/ 6449 w 257"/>
                  <a:gd name="T5" fmla="*/ 32370 h 256"/>
                  <a:gd name="T6" fmla="*/ 57681 w 257"/>
                  <a:gd name="T7" fmla="*/ 84162 h 256"/>
                  <a:gd name="T8" fmla="*/ 57681 w 257"/>
                  <a:gd name="T9" fmla="*/ 84162 h 256"/>
                  <a:gd name="T10" fmla="*/ 78461 w 257"/>
                  <a:gd name="T11" fmla="*/ 87399 h 256"/>
                  <a:gd name="T12" fmla="*/ 82760 w 257"/>
                  <a:gd name="T13" fmla="*/ 82724 h 256"/>
                  <a:gd name="T14" fmla="*/ 87059 w 257"/>
                  <a:gd name="T15" fmla="*/ 78408 h 256"/>
                  <a:gd name="T16" fmla="*/ 87059 w 257"/>
                  <a:gd name="T17" fmla="*/ 78408 h 256"/>
                  <a:gd name="T18" fmla="*/ 83835 w 257"/>
                  <a:gd name="T19" fmla="*/ 57907 h 256"/>
                  <a:gd name="T20" fmla="*/ 32961 w 257"/>
                  <a:gd name="T21" fmla="*/ 6114 h 256"/>
                  <a:gd name="T22" fmla="*/ 32961 w 257"/>
                  <a:gd name="T23" fmla="*/ 6114 h 256"/>
                  <a:gd name="T24" fmla="*/ 10032 w 257"/>
                  <a:gd name="T25" fmla="*/ 6114 h 256"/>
                  <a:gd name="T26" fmla="*/ 6449 w 257"/>
                  <a:gd name="T27" fmla="*/ 9711 h 2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57" h="256">
                    <a:moveTo>
                      <a:pt x="18" y="27"/>
                    </a:moveTo>
                    <a:lnTo>
                      <a:pt x="18" y="27"/>
                    </a:lnTo>
                    <a:cubicBezTo>
                      <a:pt x="0" y="44"/>
                      <a:pt x="0" y="73"/>
                      <a:pt x="18" y="90"/>
                    </a:cubicBezTo>
                    <a:lnTo>
                      <a:pt x="161" y="234"/>
                    </a:lnTo>
                    <a:cubicBezTo>
                      <a:pt x="179" y="251"/>
                      <a:pt x="205" y="255"/>
                      <a:pt x="219" y="243"/>
                    </a:cubicBezTo>
                    <a:lnTo>
                      <a:pt x="231" y="230"/>
                    </a:lnTo>
                    <a:lnTo>
                      <a:pt x="243" y="218"/>
                    </a:lnTo>
                    <a:cubicBezTo>
                      <a:pt x="256" y="204"/>
                      <a:pt x="252" y="178"/>
                      <a:pt x="234" y="161"/>
                    </a:cubicBezTo>
                    <a:lnTo>
                      <a:pt x="92" y="17"/>
                    </a:lnTo>
                    <a:cubicBezTo>
                      <a:pt x="74" y="0"/>
                      <a:pt x="45" y="0"/>
                      <a:pt x="28" y="17"/>
                    </a:cubicBezTo>
                    <a:lnTo>
                      <a:pt x="18" y="2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3" name="Freeform 10">
                <a:extLst>
                  <a:ext uri="{FF2B5EF4-FFF2-40B4-BE49-F238E27FC236}">
                    <a16:creationId xmlns:a16="http://schemas.microsoft.com/office/drawing/2014/main" id="{571ED0AA-8B1F-7F4D-83DD-BBA1C9D7438F}"/>
                  </a:ext>
                </a:extLst>
              </p:cNvPr>
              <p:cNvSpPr>
                <a:spLocks noChangeArrowheads="1"/>
              </p:cNvSpPr>
              <p:nvPr/>
            </p:nvSpPr>
            <p:spPr bwMode="auto">
              <a:xfrm>
                <a:off x="3451225" y="4316413"/>
                <a:ext cx="106363" cy="38100"/>
              </a:xfrm>
              <a:custGeom>
                <a:avLst/>
                <a:gdLst>
                  <a:gd name="T0" fmla="*/ 0 w 294"/>
                  <a:gd name="T1" fmla="*/ 21046 h 105"/>
                  <a:gd name="T2" fmla="*/ 0 w 294"/>
                  <a:gd name="T3" fmla="*/ 21046 h 105"/>
                  <a:gd name="T4" fmla="*/ 16642 w 294"/>
                  <a:gd name="T5" fmla="*/ 37374 h 105"/>
                  <a:gd name="T6" fmla="*/ 89721 w 294"/>
                  <a:gd name="T7" fmla="*/ 37737 h 105"/>
                  <a:gd name="T8" fmla="*/ 89721 w 294"/>
                  <a:gd name="T9" fmla="*/ 37737 h 105"/>
                  <a:gd name="T10" fmla="*/ 106001 w 294"/>
                  <a:gd name="T11" fmla="*/ 25037 h 105"/>
                  <a:gd name="T12" fmla="*/ 106001 w 294"/>
                  <a:gd name="T13" fmla="*/ 25037 h 105"/>
                  <a:gd name="T14" fmla="*/ 89721 w 294"/>
                  <a:gd name="T15" fmla="*/ 0 h 105"/>
                  <a:gd name="T16" fmla="*/ 16642 w 294"/>
                  <a:gd name="T17" fmla="*/ 0 h 105"/>
                  <a:gd name="T18" fmla="*/ 16642 w 294"/>
                  <a:gd name="T19" fmla="*/ 0 h 105"/>
                  <a:gd name="T20" fmla="*/ 0 w 294"/>
                  <a:gd name="T21" fmla="*/ 16329 h 105"/>
                  <a:gd name="T22" fmla="*/ 0 w 294"/>
                  <a:gd name="T23" fmla="*/ 21046 h 1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94" h="105">
                    <a:moveTo>
                      <a:pt x="0" y="58"/>
                    </a:moveTo>
                    <a:lnTo>
                      <a:pt x="0" y="58"/>
                    </a:lnTo>
                    <a:cubicBezTo>
                      <a:pt x="0" y="83"/>
                      <a:pt x="21" y="103"/>
                      <a:pt x="46" y="103"/>
                    </a:cubicBezTo>
                    <a:lnTo>
                      <a:pt x="248" y="104"/>
                    </a:lnTo>
                    <a:cubicBezTo>
                      <a:pt x="272" y="104"/>
                      <a:pt x="293" y="88"/>
                      <a:pt x="293" y="69"/>
                    </a:cubicBezTo>
                    <a:cubicBezTo>
                      <a:pt x="293" y="50"/>
                      <a:pt x="272" y="0"/>
                      <a:pt x="248" y="0"/>
                    </a:cubicBezTo>
                    <a:lnTo>
                      <a:pt x="46" y="0"/>
                    </a:lnTo>
                    <a:cubicBezTo>
                      <a:pt x="21" y="0"/>
                      <a:pt x="0" y="21"/>
                      <a:pt x="0" y="45"/>
                    </a:cubicBezTo>
                    <a:lnTo>
                      <a:pt x="0" y="5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4" name="Freeform 11">
                <a:extLst>
                  <a:ext uri="{FF2B5EF4-FFF2-40B4-BE49-F238E27FC236}">
                    <a16:creationId xmlns:a16="http://schemas.microsoft.com/office/drawing/2014/main" id="{5B65A93A-0053-7C4B-8D19-65FE99F60A6C}"/>
                  </a:ext>
                </a:extLst>
              </p:cNvPr>
              <p:cNvSpPr>
                <a:spLocks noChangeArrowheads="1"/>
              </p:cNvSpPr>
              <p:nvPr/>
            </p:nvSpPr>
            <p:spPr bwMode="auto">
              <a:xfrm>
                <a:off x="3297238" y="3898900"/>
                <a:ext cx="92075" cy="92075"/>
              </a:xfrm>
              <a:custGeom>
                <a:avLst/>
                <a:gdLst>
                  <a:gd name="T0" fmla="*/ 10032 w 257"/>
                  <a:gd name="T1" fmla="*/ 85601 h 256"/>
                  <a:gd name="T2" fmla="*/ 10032 w 257"/>
                  <a:gd name="T3" fmla="*/ 85601 h 256"/>
                  <a:gd name="T4" fmla="*/ 32961 w 257"/>
                  <a:gd name="T5" fmla="*/ 85601 h 256"/>
                  <a:gd name="T6" fmla="*/ 84193 w 257"/>
                  <a:gd name="T7" fmla="*/ 33809 h 256"/>
                  <a:gd name="T8" fmla="*/ 84193 w 257"/>
                  <a:gd name="T9" fmla="*/ 33809 h 256"/>
                  <a:gd name="T10" fmla="*/ 87059 w 257"/>
                  <a:gd name="T11" fmla="*/ 13308 h 256"/>
                  <a:gd name="T12" fmla="*/ 82760 w 257"/>
                  <a:gd name="T13" fmla="*/ 8632 h 256"/>
                  <a:gd name="T14" fmla="*/ 78461 w 257"/>
                  <a:gd name="T15" fmla="*/ 4676 h 256"/>
                  <a:gd name="T16" fmla="*/ 78461 w 257"/>
                  <a:gd name="T17" fmla="*/ 4676 h 256"/>
                  <a:gd name="T18" fmla="*/ 57681 w 257"/>
                  <a:gd name="T19" fmla="*/ 7553 h 256"/>
                  <a:gd name="T20" fmla="*/ 6449 w 257"/>
                  <a:gd name="T21" fmla="*/ 58986 h 256"/>
                  <a:gd name="T22" fmla="*/ 6449 w 257"/>
                  <a:gd name="T23" fmla="*/ 58986 h 256"/>
                  <a:gd name="T24" fmla="*/ 6449 w 257"/>
                  <a:gd name="T25" fmla="*/ 82004 h 256"/>
                  <a:gd name="T26" fmla="*/ 10032 w 257"/>
                  <a:gd name="T27" fmla="*/ 85601 h 2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57" h="256">
                    <a:moveTo>
                      <a:pt x="28" y="238"/>
                    </a:moveTo>
                    <a:lnTo>
                      <a:pt x="28" y="238"/>
                    </a:lnTo>
                    <a:cubicBezTo>
                      <a:pt x="45" y="255"/>
                      <a:pt x="74" y="255"/>
                      <a:pt x="92" y="238"/>
                    </a:cubicBezTo>
                    <a:lnTo>
                      <a:pt x="235" y="94"/>
                    </a:lnTo>
                    <a:cubicBezTo>
                      <a:pt x="252" y="77"/>
                      <a:pt x="256" y="51"/>
                      <a:pt x="243" y="37"/>
                    </a:cubicBezTo>
                    <a:lnTo>
                      <a:pt x="231" y="24"/>
                    </a:lnTo>
                    <a:lnTo>
                      <a:pt x="219" y="13"/>
                    </a:lnTo>
                    <a:cubicBezTo>
                      <a:pt x="205" y="0"/>
                      <a:pt x="179" y="3"/>
                      <a:pt x="161" y="21"/>
                    </a:cubicBezTo>
                    <a:lnTo>
                      <a:pt x="18" y="164"/>
                    </a:lnTo>
                    <a:cubicBezTo>
                      <a:pt x="0" y="182"/>
                      <a:pt x="0" y="211"/>
                      <a:pt x="18" y="228"/>
                    </a:cubicBezTo>
                    <a:lnTo>
                      <a:pt x="28" y="2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5" name="Freeform 12">
                <a:extLst>
                  <a:ext uri="{FF2B5EF4-FFF2-40B4-BE49-F238E27FC236}">
                    <a16:creationId xmlns:a16="http://schemas.microsoft.com/office/drawing/2014/main" id="{72B64128-5BC3-DE48-9556-235CF5B1BCC9}"/>
                  </a:ext>
                </a:extLst>
              </p:cNvPr>
              <p:cNvSpPr>
                <a:spLocks noChangeArrowheads="1"/>
              </p:cNvSpPr>
              <p:nvPr/>
            </p:nvSpPr>
            <p:spPr bwMode="auto">
              <a:xfrm>
                <a:off x="2933700" y="3730625"/>
                <a:ext cx="38100" cy="104775"/>
              </a:xfrm>
              <a:custGeom>
                <a:avLst/>
                <a:gdLst>
                  <a:gd name="T0" fmla="*/ 21046 w 105"/>
                  <a:gd name="T1" fmla="*/ 104417 h 293"/>
                  <a:gd name="T2" fmla="*/ 21046 w 105"/>
                  <a:gd name="T3" fmla="*/ 104417 h 293"/>
                  <a:gd name="T4" fmla="*/ 37737 w 105"/>
                  <a:gd name="T5" fmla="*/ 88326 h 293"/>
                  <a:gd name="T6" fmla="*/ 37737 w 105"/>
                  <a:gd name="T7" fmla="*/ 16449 h 293"/>
                  <a:gd name="T8" fmla="*/ 37737 w 105"/>
                  <a:gd name="T9" fmla="*/ 16449 h 293"/>
                  <a:gd name="T10" fmla="*/ 25037 w 105"/>
                  <a:gd name="T11" fmla="*/ 0 h 293"/>
                  <a:gd name="T12" fmla="*/ 25037 w 105"/>
                  <a:gd name="T13" fmla="*/ 0 h 293"/>
                  <a:gd name="T14" fmla="*/ 0 w 105"/>
                  <a:gd name="T15" fmla="*/ 16449 h 293"/>
                  <a:gd name="T16" fmla="*/ 0 w 105"/>
                  <a:gd name="T17" fmla="*/ 88326 h 293"/>
                  <a:gd name="T18" fmla="*/ 0 w 105"/>
                  <a:gd name="T19" fmla="*/ 88326 h 293"/>
                  <a:gd name="T20" fmla="*/ 16329 w 105"/>
                  <a:gd name="T21" fmla="*/ 104417 h 293"/>
                  <a:gd name="T22" fmla="*/ 21046 w 105"/>
                  <a:gd name="T23" fmla="*/ 104417 h 29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5" h="293">
                    <a:moveTo>
                      <a:pt x="58" y="292"/>
                    </a:moveTo>
                    <a:lnTo>
                      <a:pt x="58" y="292"/>
                    </a:lnTo>
                    <a:cubicBezTo>
                      <a:pt x="83" y="292"/>
                      <a:pt x="104" y="272"/>
                      <a:pt x="104" y="247"/>
                    </a:cubicBezTo>
                    <a:lnTo>
                      <a:pt x="104" y="46"/>
                    </a:lnTo>
                    <a:cubicBezTo>
                      <a:pt x="104" y="21"/>
                      <a:pt x="88" y="1"/>
                      <a:pt x="69" y="0"/>
                    </a:cubicBezTo>
                    <a:cubicBezTo>
                      <a:pt x="50" y="0"/>
                      <a:pt x="0" y="21"/>
                      <a:pt x="0" y="46"/>
                    </a:cubicBezTo>
                    <a:lnTo>
                      <a:pt x="0" y="247"/>
                    </a:lnTo>
                    <a:cubicBezTo>
                      <a:pt x="0" y="272"/>
                      <a:pt x="20" y="292"/>
                      <a:pt x="45" y="292"/>
                    </a:cubicBezTo>
                    <a:lnTo>
                      <a:pt x="58" y="2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6" name="Freeform 13">
                <a:extLst>
                  <a:ext uri="{FF2B5EF4-FFF2-40B4-BE49-F238E27FC236}">
                    <a16:creationId xmlns:a16="http://schemas.microsoft.com/office/drawing/2014/main" id="{4F72570E-2639-A94C-9B2C-E8F40D8AB97E}"/>
                  </a:ext>
                </a:extLst>
              </p:cNvPr>
              <p:cNvSpPr>
                <a:spLocks noChangeArrowheads="1"/>
              </p:cNvSpPr>
              <p:nvPr/>
            </p:nvSpPr>
            <p:spPr bwMode="auto">
              <a:xfrm>
                <a:off x="2760663" y="4143375"/>
                <a:ext cx="250825" cy="250825"/>
              </a:xfrm>
              <a:custGeom>
                <a:avLst/>
                <a:gdLst>
                  <a:gd name="T0" fmla="*/ 237529 w 698"/>
                  <a:gd name="T1" fmla="*/ 185064 h 698"/>
                  <a:gd name="T2" fmla="*/ 237529 w 698"/>
                  <a:gd name="T3" fmla="*/ 185064 h 698"/>
                  <a:gd name="T4" fmla="*/ 237529 w 698"/>
                  <a:gd name="T5" fmla="*/ 231420 h 698"/>
                  <a:gd name="T6" fmla="*/ 230702 w 698"/>
                  <a:gd name="T7" fmla="*/ 237888 h 698"/>
                  <a:gd name="T8" fmla="*/ 230702 w 698"/>
                  <a:gd name="T9" fmla="*/ 237888 h 698"/>
                  <a:gd name="T10" fmla="*/ 185064 w 698"/>
                  <a:gd name="T11" fmla="*/ 237888 h 698"/>
                  <a:gd name="T12" fmla="*/ 23717 w 698"/>
                  <a:gd name="T13" fmla="*/ 76901 h 698"/>
                  <a:gd name="T14" fmla="*/ 23717 w 698"/>
                  <a:gd name="T15" fmla="*/ 76901 h 698"/>
                  <a:gd name="T16" fmla="*/ 0 w 698"/>
                  <a:gd name="T17" fmla="*/ 26951 h 698"/>
                  <a:gd name="T18" fmla="*/ 0 w 698"/>
                  <a:gd name="T19" fmla="*/ 26951 h 698"/>
                  <a:gd name="T20" fmla="*/ 26592 w 698"/>
                  <a:gd name="T21" fmla="*/ 719 h 698"/>
                  <a:gd name="T22" fmla="*/ 26592 w 698"/>
                  <a:gd name="T23" fmla="*/ 719 h 698"/>
                  <a:gd name="T24" fmla="*/ 76182 w 698"/>
                  <a:gd name="T25" fmla="*/ 24076 h 698"/>
                  <a:gd name="T26" fmla="*/ 237529 w 698"/>
                  <a:gd name="T27" fmla="*/ 185064 h 69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98" h="698">
                    <a:moveTo>
                      <a:pt x="661" y="515"/>
                    </a:moveTo>
                    <a:lnTo>
                      <a:pt x="661" y="515"/>
                    </a:lnTo>
                    <a:cubicBezTo>
                      <a:pt x="697" y="551"/>
                      <a:pt x="697" y="608"/>
                      <a:pt x="661" y="644"/>
                    </a:cubicBezTo>
                    <a:lnTo>
                      <a:pt x="642" y="662"/>
                    </a:lnTo>
                    <a:cubicBezTo>
                      <a:pt x="608" y="697"/>
                      <a:pt x="550" y="697"/>
                      <a:pt x="515" y="662"/>
                    </a:cubicBezTo>
                    <a:lnTo>
                      <a:pt x="66" y="214"/>
                    </a:lnTo>
                    <a:cubicBezTo>
                      <a:pt x="31" y="178"/>
                      <a:pt x="2" y="116"/>
                      <a:pt x="0" y="75"/>
                    </a:cubicBezTo>
                    <a:cubicBezTo>
                      <a:pt x="0" y="34"/>
                      <a:pt x="33" y="0"/>
                      <a:pt x="74" y="2"/>
                    </a:cubicBezTo>
                    <a:cubicBezTo>
                      <a:pt x="115" y="2"/>
                      <a:pt x="177" y="32"/>
                      <a:pt x="212" y="67"/>
                    </a:cubicBezTo>
                    <a:lnTo>
                      <a:pt x="661" y="51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97" name="Freeform 14">
                <a:extLst>
                  <a:ext uri="{FF2B5EF4-FFF2-40B4-BE49-F238E27FC236}">
                    <a16:creationId xmlns:a16="http://schemas.microsoft.com/office/drawing/2014/main" id="{076971A0-41A2-8C41-B2A9-4E6688A58590}"/>
                  </a:ext>
                </a:extLst>
              </p:cNvPr>
              <p:cNvSpPr>
                <a:spLocks noChangeArrowheads="1"/>
              </p:cNvSpPr>
              <p:nvPr/>
            </p:nvSpPr>
            <p:spPr bwMode="auto">
              <a:xfrm>
                <a:off x="2889250" y="4049713"/>
                <a:ext cx="349250" cy="349250"/>
              </a:xfrm>
              <a:custGeom>
                <a:avLst/>
                <a:gdLst>
                  <a:gd name="T0" fmla="*/ 52154 w 971"/>
                  <a:gd name="T1" fmla="*/ 334518 h 972"/>
                  <a:gd name="T2" fmla="*/ 52154 w 971"/>
                  <a:gd name="T3" fmla="*/ 334518 h 972"/>
                  <a:gd name="T4" fmla="*/ 10071 w 971"/>
                  <a:gd name="T5" fmla="*/ 338471 h 972"/>
                  <a:gd name="T6" fmla="*/ 10071 w 971"/>
                  <a:gd name="T7" fmla="*/ 338471 h 972"/>
                  <a:gd name="T8" fmla="*/ 14387 w 971"/>
                  <a:gd name="T9" fmla="*/ 296431 h 972"/>
                  <a:gd name="T10" fmla="*/ 287745 w 971"/>
                  <a:gd name="T11" fmla="*/ 23715 h 972"/>
                  <a:gd name="T12" fmla="*/ 287745 w 971"/>
                  <a:gd name="T13" fmla="*/ 23715 h 972"/>
                  <a:gd name="T14" fmla="*/ 329827 w 971"/>
                  <a:gd name="T15" fmla="*/ 359 h 972"/>
                  <a:gd name="T16" fmla="*/ 329827 w 971"/>
                  <a:gd name="T17" fmla="*/ 359 h 972"/>
                  <a:gd name="T18" fmla="*/ 348890 w 971"/>
                  <a:gd name="T19" fmla="*/ 19403 h 972"/>
                  <a:gd name="T20" fmla="*/ 348890 w 971"/>
                  <a:gd name="T21" fmla="*/ 19403 h 972"/>
                  <a:gd name="T22" fmla="*/ 325511 w 971"/>
                  <a:gd name="T23" fmla="*/ 61801 h 972"/>
                  <a:gd name="T24" fmla="*/ 52154 w 971"/>
                  <a:gd name="T25" fmla="*/ 334518 h 97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71" h="972">
                    <a:moveTo>
                      <a:pt x="145" y="931"/>
                    </a:moveTo>
                    <a:lnTo>
                      <a:pt x="145" y="931"/>
                    </a:lnTo>
                    <a:cubicBezTo>
                      <a:pt x="110" y="966"/>
                      <a:pt x="58" y="971"/>
                      <a:pt x="28" y="942"/>
                    </a:cubicBezTo>
                    <a:cubicBezTo>
                      <a:pt x="0" y="913"/>
                      <a:pt x="4" y="861"/>
                      <a:pt x="40" y="825"/>
                    </a:cubicBezTo>
                    <a:lnTo>
                      <a:pt x="800" y="66"/>
                    </a:lnTo>
                    <a:cubicBezTo>
                      <a:pt x="834" y="31"/>
                      <a:pt x="888" y="1"/>
                      <a:pt x="917" y="1"/>
                    </a:cubicBezTo>
                    <a:cubicBezTo>
                      <a:pt x="947" y="0"/>
                      <a:pt x="970" y="24"/>
                      <a:pt x="970" y="54"/>
                    </a:cubicBezTo>
                    <a:cubicBezTo>
                      <a:pt x="969" y="84"/>
                      <a:pt x="940" y="136"/>
                      <a:pt x="905" y="172"/>
                    </a:cubicBezTo>
                    <a:lnTo>
                      <a:pt x="145" y="93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34" name="Group 4">
              <a:extLst>
                <a:ext uri="{FF2B5EF4-FFF2-40B4-BE49-F238E27FC236}">
                  <a16:creationId xmlns:a16="http://schemas.microsoft.com/office/drawing/2014/main" id="{ACFE0215-C4B5-044F-B5B1-B712A198A855}"/>
                </a:ext>
              </a:extLst>
            </p:cNvPr>
            <p:cNvGrpSpPr>
              <a:grpSpLocks/>
            </p:cNvGrpSpPr>
            <p:nvPr/>
          </p:nvGrpSpPr>
          <p:grpSpPr bwMode="auto">
            <a:xfrm>
              <a:off x="1741798" y="5616590"/>
              <a:ext cx="2250956" cy="1241410"/>
              <a:chOff x="5265738" y="5084763"/>
              <a:chExt cx="2481262" cy="1368425"/>
            </a:xfrm>
            <a:solidFill>
              <a:schemeClr val="accent4">
                <a:lumMod val="75000"/>
              </a:schemeClr>
            </a:solidFill>
          </p:grpSpPr>
          <p:sp>
            <p:nvSpPr>
              <p:cNvPr id="174" name="Freeform 20">
                <a:extLst>
                  <a:ext uri="{FF2B5EF4-FFF2-40B4-BE49-F238E27FC236}">
                    <a16:creationId xmlns:a16="http://schemas.microsoft.com/office/drawing/2014/main" id="{12CB2CD0-47F2-6F40-A2A0-547E18219581}"/>
                  </a:ext>
                </a:extLst>
              </p:cNvPr>
              <p:cNvSpPr>
                <a:spLocks noChangeArrowheads="1"/>
              </p:cNvSpPr>
              <p:nvPr/>
            </p:nvSpPr>
            <p:spPr bwMode="auto">
              <a:xfrm>
                <a:off x="7173913" y="5557838"/>
                <a:ext cx="180975" cy="180975"/>
              </a:xfrm>
              <a:custGeom>
                <a:avLst/>
                <a:gdLst>
                  <a:gd name="T0" fmla="*/ 180614 w 502"/>
                  <a:gd name="T1" fmla="*/ 90307 h 501"/>
                  <a:gd name="T2" fmla="*/ 180614 w 502"/>
                  <a:gd name="T3" fmla="*/ 90307 h 501"/>
                  <a:gd name="T4" fmla="*/ 90488 w 502"/>
                  <a:gd name="T5" fmla="*/ 180614 h 501"/>
                  <a:gd name="T6" fmla="*/ 90488 w 502"/>
                  <a:gd name="T7" fmla="*/ 180614 h 501"/>
                  <a:gd name="T8" fmla="*/ 0 w 502"/>
                  <a:gd name="T9" fmla="*/ 90307 h 501"/>
                  <a:gd name="T10" fmla="*/ 0 w 502"/>
                  <a:gd name="T11" fmla="*/ 90307 h 501"/>
                  <a:gd name="T12" fmla="*/ 90488 w 502"/>
                  <a:gd name="T13" fmla="*/ 0 h 501"/>
                  <a:gd name="T14" fmla="*/ 90488 w 502"/>
                  <a:gd name="T15" fmla="*/ 0 h 501"/>
                  <a:gd name="T16" fmla="*/ 180614 w 502"/>
                  <a:gd name="T17" fmla="*/ 90307 h 50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02" h="501">
                    <a:moveTo>
                      <a:pt x="501" y="250"/>
                    </a:moveTo>
                    <a:lnTo>
                      <a:pt x="501" y="250"/>
                    </a:lnTo>
                    <a:cubicBezTo>
                      <a:pt x="501" y="388"/>
                      <a:pt x="389" y="500"/>
                      <a:pt x="251" y="500"/>
                    </a:cubicBezTo>
                    <a:cubicBezTo>
                      <a:pt x="112" y="500"/>
                      <a:pt x="0" y="388"/>
                      <a:pt x="0" y="250"/>
                    </a:cubicBezTo>
                    <a:cubicBezTo>
                      <a:pt x="0" y="111"/>
                      <a:pt x="112" y="0"/>
                      <a:pt x="251" y="0"/>
                    </a:cubicBezTo>
                    <a:cubicBezTo>
                      <a:pt x="389" y="0"/>
                      <a:pt x="501" y="111"/>
                      <a:pt x="501" y="25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5" name="Freeform 25">
                <a:extLst>
                  <a:ext uri="{FF2B5EF4-FFF2-40B4-BE49-F238E27FC236}">
                    <a16:creationId xmlns:a16="http://schemas.microsoft.com/office/drawing/2014/main" id="{C3CC11D2-253C-C64D-8869-1F9B26C74087}"/>
                  </a:ext>
                </a:extLst>
              </p:cNvPr>
              <p:cNvSpPr>
                <a:spLocks noChangeArrowheads="1"/>
              </p:cNvSpPr>
              <p:nvPr/>
            </p:nvSpPr>
            <p:spPr bwMode="auto">
              <a:xfrm>
                <a:off x="5627688" y="5230813"/>
                <a:ext cx="180975" cy="180975"/>
              </a:xfrm>
              <a:custGeom>
                <a:avLst/>
                <a:gdLst>
                  <a:gd name="T0" fmla="*/ 0 w 501"/>
                  <a:gd name="T1" fmla="*/ 180614 h 501"/>
                  <a:gd name="T2" fmla="*/ 180614 w 501"/>
                  <a:gd name="T3" fmla="*/ 0 h 501"/>
                  <a:gd name="T4" fmla="*/ 0 w 501"/>
                  <a:gd name="T5" fmla="*/ 0 h 501"/>
                  <a:gd name="T6" fmla="*/ 0 w 501"/>
                  <a:gd name="T7" fmla="*/ 180614 h 5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1" h="501">
                    <a:moveTo>
                      <a:pt x="0" y="500"/>
                    </a:moveTo>
                    <a:lnTo>
                      <a:pt x="500" y="0"/>
                    </a:lnTo>
                    <a:lnTo>
                      <a:pt x="0" y="0"/>
                    </a:lnTo>
                    <a:lnTo>
                      <a:pt x="0" y="50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6" name="Freeform 26">
                <a:extLst>
                  <a:ext uri="{FF2B5EF4-FFF2-40B4-BE49-F238E27FC236}">
                    <a16:creationId xmlns:a16="http://schemas.microsoft.com/office/drawing/2014/main" id="{328C4521-31CF-D24B-9CCD-02E1F84D9087}"/>
                  </a:ext>
                </a:extLst>
              </p:cNvPr>
              <p:cNvSpPr>
                <a:spLocks noChangeArrowheads="1"/>
              </p:cNvSpPr>
              <p:nvPr/>
            </p:nvSpPr>
            <p:spPr bwMode="auto">
              <a:xfrm>
                <a:off x="5627688" y="5884863"/>
                <a:ext cx="180975" cy="180975"/>
              </a:xfrm>
              <a:custGeom>
                <a:avLst/>
                <a:gdLst>
                  <a:gd name="T0" fmla="*/ 180614 w 501"/>
                  <a:gd name="T1" fmla="*/ 180614 h 502"/>
                  <a:gd name="T2" fmla="*/ 0 w 501"/>
                  <a:gd name="T3" fmla="*/ 0 h 502"/>
                  <a:gd name="T4" fmla="*/ 0 w 501"/>
                  <a:gd name="T5" fmla="*/ 180614 h 502"/>
                  <a:gd name="T6" fmla="*/ 180614 w 501"/>
                  <a:gd name="T7" fmla="*/ 180614 h 5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1" h="502">
                    <a:moveTo>
                      <a:pt x="500" y="501"/>
                    </a:moveTo>
                    <a:lnTo>
                      <a:pt x="0" y="0"/>
                    </a:lnTo>
                    <a:lnTo>
                      <a:pt x="0" y="501"/>
                    </a:lnTo>
                    <a:lnTo>
                      <a:pt x="500" y="50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7" name="Freeform 27">
                <a:extLst>
                  <a:ext uri="{FF2B5EF4-FFF2-40B4-BE49-F238E27FC236}">
                    <a16:creationId xmlns:a16="http://schemas.microsoft.com/office/drawing/2014/main" id="{CE817CAB-F295-A54C-9D69-6A5352168E80}"/>
                  </a:ext>
                </a:extLst>
              </p:cNvPr>
              <p:cNvSpPr>
                <a:spLocks noChangeArrowheads="1"/>
              </p:cNvSpPr>
              <p:nvPr/>
            </p:nvSpPr>
            <p:spPr bwMode="auto">
              <a:xfrm>
                <a:off x="7432675" y="5884863"/>
                <a:ext cx="180975" cy="180975"/>
              </a:xfrm>
              <a:custGeom>
                <a:avLst/>
                <a:gdLst>
                  <a:gd name="T0" fmla="*/ 180614 w 502"/>
                  <a:gd name="T1" fmla="*/ 0 h 502"/>
                  <a:gd name="T2" fmla="*/ 0 w 502"/>
                  <a:gd name="T3" fmla="*/ 180614 h 502"/>
                  <a:gd name="T4" fmla="*/ 180614 w 502"/>
                  <a:gd name="T5" fmla="*/ 180614 h 502"/>
                  <a:gd name="T6" fmla="*/ 180614 w 502"/>
                  <a:gd name="T7" fmla="*/ 0 h 5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 h="502">
                    <a:moveTo>
                      <a:pt x="501" y="0"/>
                    </a:moveTo>
                    <a:lnTo>
                      <a:pt x="0" y="501"/>
                    </a:lnTo>
                    <a:lnTo>
                      <a:pt x="501" y="501"/>
                    </a:lnTo>
                    <a:lnTo>
                      <a:pt x="50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8" name="Freeform 15">
                <a:extLst>
                  <a:ext uri="{FF2B5EF4-FFF2-40B4-BE49-F238E27FC236}">
                    <a16:creationId xmlns:a16="http://schemas.microsoft.com/office/drawing/2014/main" id="{CE7C93C8-4859-9E4D-9DED-9432423ECC43}"/>
                  </a:ext>
                </a:extLst>
              </p:cNvPr>
              <p:cNvSpPr>
                <a:spLocks noChangeArrowheads="1"/>
              </p:cNvSpPr>
              <p:nvPr/>
            </p:nvSpPr>
            <p:spPr bwMode="auto">
              <a:xfrm>
                <a:off x="5265738" y="5329238"/>
                <a:ext cx="2252662" cy="1123950"/>
              </a:xfrm>
              <a:custGeom>
                <a:avLst/>
                <a:gdLst>
                  <a:gd name="T0" fmla="*/ 2219905 w 6258"/>
                  <a:gd name="T1" fmla="*/ 1123590 h 3124"/>
                  <a:gd name="T2" fmla="*/ 64794 w 6258"/>
                  <a:gd name="T3" fmla="*/ 1123590 h 3124"/>
                  <a:gd name="T4" fmla="*/ 64794 w 6258"/>
                  <a:gd name="T5" fmla="*/ 1123590 h 3124"/>
                  <a:gd name="T6" fmla="*/ 0 w 6258"/>
                  <a:gd name="T7" fmla="*/ 1058470 h 3124"/>
                  <a:gd name="T8" fmla="*/ 0 w 6258"/>
                  <a:gd name="T9" fmla="*/ 32380 h 3124"/>
                  <a:gd name="T10" fmla="*/ 0 w 6258"/>
                  <a:gd name="T11" fmla="*/ 32380 h 3124"/>
                  <a:gd name="T12" fmla="*/ 32397 w 6258"/>
                  <a:gd name="T13" fmla="*/ 0 h 3124"/>
                  <a:gd name="T14" fmla="*/ 32397 w 6258"/>
                  <a:gd name="T15" fmla="*/ 0 h 3124"/>
                  <a:gd name="T16" fmla="*/ 64794 w 6258"/>
                  <a:gd name="T17" fmla="*/ 32380 h 3124"/>
                  <a:gd name="T18" fmla="*/ 64794 w 6258"/>
                  <a:gd name="T19" fmla="*/ 1058470 h 3124"/>
                  <a:gd name="T20" fmla="*/ 2219905 w 6258"/>
                  <a:gd name="T21" fmla="*/ 1058470 h 3124"/>
                  <a:gd name="T22" fmla="*/ 2219905 w 6258"/>
                  <a:gd name="T23" fmla="*/ 1058470 h 3124"/>
                  <a:gd name="T24" fmla="*/ 2252302 w 6258"/>
                  <a:gd name="T25" fmla="*/ 1090850 h 3124"/>
                  <a:gd name="T26" fmla="*/ 2252302 w 6258"/>
                  <a:gd name="T27" fmla="*/ 1090850 h 3124"/>
                  <a:gd name="T28" fmla="*/ 2219905 w 6258"/>
                  <a:gd name="T29" fmla="*/ 1123590 h 31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258" h="3124">
                    <a:moveTo>
                      <a:pt x="6167" y="3123"/>
                    </a:moveTo>
                    <a:lnTo>
                      <a:pt x="180" y="3123"/>
                    </a:lnTo>
                    <a:cubicBezTo>
                      <a:pt x="81" y="3123"/>
                      <a:pt x="0" y="3042"/>
                      <a:pt x="0" y="2942"/>
                    </a:cubicBezTo>
                    <a:lnTo>
                      <a:pt x="0" y="90"/>
                    </a:lnTo>
                    <a:cubicBezTo>
                      <a:pt x="0" y="40"/>
                      <a:pt x="40" y="0"/>
                      <a:pt x="90" y="0"/>
                    </a:cubicBezTo>
                    <a:cubicBezTo>
                      <a:pt x="140" y="0"/>
                      <a:pt x="180" y="40"/>
                      <a:pt x="180" y="90"/>
                    </a:cubicBezTo>
                    <a:lnTo>
                      <a:pt x="180" y="2942"/>
                    </a:lnTo>
                    <a:lnTo>
                      <a:pt x="6167" y="2942"/>
                    </a:lnTo>
                    <a:cubicBezTo>
                      <a:pt x="6217" y="2942"/>
                      <a:pt x="6257" y="2982"/>
                      <a:pt x="6257" y="3032"/>
                    </a:cubicBezTo>
                    <a:cubicBezTo>
                      <a:pt x="6257" y="3082"/>
                      <a:pt x="6217" y="3123"/>
                      <a:pt x="6167" y="312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9" name="Freeform 16">
                <a:extLst>
                  <a:ext uri="{FF2B5EF4-FFF2-40B4-BE49-F238E27FC236}">
                    <a16:creationId xmlns:a16="http://schemas.microsoft.com/office/drawing/2014/main" id="{51BC20E1-8FE2-D541-AC4F-331BA0C6118B}"/>
                  </a:ext>
                </a:extLst>
              </p:cNvPr>
              <p:cNvSpPr>
                <a:spLocks noChangeArrowheads="1"/>
              </p:cNvSpPr>
              <p:nvPr/>
            </p:nvSpPr>
            <p:spPr bwMode="auto">
              <a:xfrm>
                <a:off x="5380038" y="5214938"/>
                <a:ext cx="2254250" cy="1123950"/>
              </a:xfrm>
              <a:custGeom>
                <a:avLst/>
                <a:gdLst>
                  <a:gd name="T0" fmla="*/ 2221120 w 6260"/>
                  <a:gd name="T1" fmla="*/ 1123590 h 3124"/>
                  <a:gd name="T2" fmla="*/ 65179 w 6260"/>
                  <a:gd name="T3" fmla="*/ 1123590 h 3124"/>
                  <a:gd name="T4" fmla="*/ 65179 w 6260"/>
                  <a:gd name="T5" fmla="*/ 1123590 h 3124"/>
                  <a:gd name="T6" fmla="*/ 0 w 6260"/>
                  <a:gd name="T7" fmla="*/ 1058470 h 3124"/>
                  <a:gd name="T8" fmla="*/ 0 w 6260"/>
                  <a:gd name="T9" fmla="*/ 32740 h 3124"/>
                  <a:gd name="T10" fmla="*/ 0 w 6260"/>
                  <a:gd name="T11" fmla="*/ 32740 h 3124"/>
                  <a:gd name="T12" fmla="*/ 32769 w 6260"/>
                  <a:gd name="T13" fmla="*/ 0 h 3124"/>
                  <a:gd name="T14" fmla="*/ 32769 w 6260"/>
                  <a:gd name="T15" fmla="*/ 0 h 3124"/>
                  <a:gd name="T16" fmla="*/ 65179 w 6260"/>
                  <a:gd name="T17" fmla="*/ 32740 h 3124"/>
                  <a:gd name="T18" fmla="*/ 65179 w 6260"/>
                  <a:gd name="T19" fmla="*/ 1058470 h 3124"/>
                  <a:gd name="T20" fmla="*/ 2221120 w 6260"/>
                  <a:gd name="T21" fmla="*/ 1058470 h 3124"/>
                  <a:gd name="T22" fmla="*/ 2221120 w 6260"/>
                  <a:gd name="T23" fmla="*/ 1058470 h 3124"/>
                  <a:gd name="T24" fmla="*/ 2253890 w 6260"/>
                  <a:gd name="T25" fmla="*/ 1091210 h 3124"/>
                  <a:gd name="T26" fmla="*/ 2253890 w 6260"/>
                  <a:gd name="T27" fmla="*/ 1091210 h 3124"/>
                  <a:gd name="T28" fmla="*/ 2221120 w 6260"/>
                  <a:gd name="T29" fmla="*/ 1123590 h 31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260" h="3124">
                    <a:moveTo>
                      <a:pt x="6168" y="3123"/>
                    </a:moveTo>
                    <a:lnTo>
                      <a:pt x="181" y="3123"/>
                    </a:lnTo>
                    <a:cubicBezTo>
                      <a:pt x="81" y="3123"/>
                      <a:pt x="0" y="3042"/>
                      <a:pt x="0" y="2942"/>
                    </a:cubicBezTo>
                    <a:lnTo>
                      <a:pt x="0" y="91"/>
                    </a:lnTo>
                    <a:cubicBezTo>
                      <a:pt x="0" y="41"/>
                      <a:pt x="41" y="0"/>
                      <a:pt x="91" y="0"/>
                    </a:cubicBezTo>
                    <a:cubicBezTo>
                      <a:pt x="141" y="0"/>
                      <a:pt x="181" y="41"/>
                      <a:pt x="181" y="91"/>
                    </a:cubicBezTo>
                    <a:lnTo>
                      <a:pt x="181" y="2942"/>
                    </a:lnTo>
                    <a:lnTo>
                      <a:pt x="6168" y="2942"/>
                    </a:lnTo>
                    <a:cubicBezTo>
                      <a:pt x="6218" y="2942"/>
                      <a:pt x="6259" y="2983"/>
                      <a:pt x="6259" y="3033"/>
                    </a:cubicBezTo>
                    <a:cubicBezTo>
                      <a:pt x="6259" y="3083"/>
                      <a:pt x="6218" y="3123"/>
                      <a:pt x="6168" y="312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0" name="Freeform 17">
                <a:extLst>
                  <a:ext uri="{FF2B5EF4-FFF2-40B4-BE49-F238E27FC236}">
                    <a16:creationId xmlns:a16="http://schemas.microsoft.com/office/drawing/2014/main" id="{F5FCF497-3822-8D47-8BB1-025EBC9E251B}"/>
                  </a:ext>
                </a:extLst>
              </p:cNvPr>
              <p:cNvSpPr>
                <a:spLocks noChangeArrowheads="1"/>
              </p:cNvSpPr>
              <p:nvPr/>
            </p:nvSpPr>
            <p:spPr bwMode="auto">
              <a:xfrm>
                <a:off x="5594350" y="5195888"/>
                <a:ext cx="2051050" cy="903287"/>
              </a:xfrm>
              <a:custGeom>
                <a:avLst/>
                <a:gdLst>
                  <a:gd name="T0" fmla="*/ 65141 w 5699"/>
                  <a:gd name="T1" fmla="*/ 65215 h 2507"/>
                  <a:gd name="T2" fmla="*/ 65141 w 5699"/>
                  <a:gd name="T3" fmla="*/ 837711 h 2507"/>
                  <a:gd name="T4" fmla="*/ 1985549 w 5699"/>
                  <a:gd name="T5" fmla="*/ 837711 h 2507"/>
                  <a:gd name="T6" fmla="*/ 1985549 w 5699"/>
                  <a:gd name="T7" fmla="*/ 65215 h 2507"/>
                  <a:gd name="T8" fmla="*/ 65141 w 5699"/>
                  <a:gd name="T9" fmla="*/ 65215 h 2507"/>
                  <a:gd name="T10" fmla="*/ 1985549 w 5699"/>
                  <a:gd name="T11" fmla="*/ 837711 h 2507"/>
                  <a:gd name="T12" fmla="*/ 1985549 w 5699"/>
                  <a:gd name="T13" fmla="*/ 870499 h 2507"/>
                  <a:gd name="T14" fmla="*/ 1985549 w 5699"/>
                  <a:gd name="T15" fmla="*/ 837711 h 2507"/>
                  <a:gd name="T16" fmla="*/ 1985549 w 5699"/>
                  <a:gd name="T17" fmla="*/ 902927 h 2507"/>
                  <a:gd name="T18" fmla="*/ 65141 w 5699"/>
                  <a:gd name="T19" fmla="*/ 902927 h 2507"/>
                  <a:gd name="T20" fmla="*/ 65141 w 5699"/>
                  <a:gd name="T21" fmla="*/ 902927 h 2507"/>
                  <a:gd name="T22" fmla="*/ 0 w 5699"/>
                  <a:gd name="T23" fmla="*/ 837711 h 2507"/>
                  <a:gd name="T24" fmla="*/ 0 w 5699"/>
                  <a:gd name="T25" fmla="*/ 65215 h 2507"/>
                  <a:gd name="T26" fmla="*/ 0 w 5699"/>
                  <a:gd name="T27" fmla="*/ 65215 h 2507"/>
                  <a:gd name="T28" fmla="*/ 65141 w 5699"/>
                  <a:gd name="T29" fmla="*/ 0 h 2507"/>
                  <a:gd name="T30" fmla="*/ 1985549 w 5699"/>
                  <a:gd name="T31" fmla="*/ 0 h 2507"/>
                  <a:gd name="T32" fmla="*/ 1985549 w 5699"/>
                  <a:gd name="T33" fmla="*/ 0 h 2507"/>
                  <a:gd name="T34" fmla="*/ 2050690 w 5699"/>
                  <a:gd name="T35" fmla="*/ 65215 h 2507"/>
                  <a:gd name="T36" fmla="*/ 2050690 w 5699"/>
                  <a:gd name="T37" fmla="*/ 837711 h 2507"/>
                  <a:gd name="T38" fmla="*/ 2050690 w 5699"/>
                  <a:gd name="T39" fmla="*/ 837711 h 2507"/>
                  <a:gd name="T40" fmla="*/ 1985549 w 5699"/>
                  <a:gd name="T41" fmla="*/ 902927 h 250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699" h="2507">
                    <a:moveTo>
                      <a:pt x="181" y="181"/>
                    </a:moveTo>
                    <a:lnTo>
                      <a:pt x="181" y="2325"/>
                    </a:lnTo>
                    <a:lnTo>
                      <a:pt x="5517" y="2325"/>
                    </a:lnTo>
                    <a:lnTo>
                      <a:pt x="5517" y="181"/>
                    </a:lnTo>
                    <a:lnTo>
                      <a:pt x="181" y="181"/>
                    </a:lnTo>
                    <a:close/>
                    <a:moveTo>
                      <a:pt x="5517" y="2325"/>
                    </a:moveTo>
                    <a:lnTo>
                      <a:pt x="5517" y="2416"/>
                    </a:lnTo>
                    <a:lnTo>
                      <a:pt x="5517" y="2325"/>
                    </a:lnTo>
                    <a:close/>
                    <a:moveTo>
                      <a:pt x="5517" y="2506"/>
                    </a:moveTo>
                    <a:lnTo>
                      <a:pt x="181" y="2506"/>
                    </a:lnTo>
                    <a:cubicBezTo>
                      <a:pt x="81" y="2506"/>
                      <a:pt x="0" y="2425"/>
                      <a:pt x="0" y="2325"/>
                    </a:cubicBezTo>
                    <a:lnTo>
                      <a:pt x="0" y="181"/>
                    </a:lnTo>
                    <a:cubicBezTo>
                      <a:pt x="0" y="81"/>
                      <a:pt x="81" y="0"/>
                      <a:pt x="181" y="0"/>
                    </a:cubicBezTo>
                    <a:lnTo>
                      <a:pt x="5517" y="0"/>
                    </a:lnTo>
                    <a:cubicBezTo>
                      <a:pt x="5617" y="0"/>
                      <a:pt x="5698" y="81"/>
                      <a:pt x="5698" y="181"/>
                    </a:cubicBezTo>
                    <a:lnTo>
                      <a:pt x="5698" y="2325"/>
                    </a:lnTo>
                    <a:cubicBezTo>
                      <a:pt x="5698" y="2425"/>
                      <a:pt x="5617" y="2506"/>
                      <a:pt x="5517" y="25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1" name="Freeform 18">
                <a:extLst>
                  <a:ext uri="{FF2B5EF4-FFF2-40B4-BE49-F238E27FC236}">
                    <a16:creationId xmlns:a16="http://schemas.microsoft.com/office/drawing/2014/main" id="{3A8677AF-4F77-834F-AC38-E9DEE2580AF7}"/>
                  </a:ext>
                </a:extLst>
              </p:cNvPr>
              <p:cNvSpPr>
                <a:spLocks noChangeArrowheads="1"/>
              </p:cNvSpPr>
              <p:nvPr/>
            </p:nvSpPr>
            <p:spPr bwMode="auto">
              <a:xfrm>
                <a:off x="5494338" y="5084763"/>
                <a:ext cx="2252662" cy="1123950"/>
              </a:xfrm>
              <a:custGeom>
                <a:avLst/>
                <a:gdLst>
                  <a:gd name="T0" fmla="*/ 65143 w 6259"/>
                  <a:gd name="T1" fmla="*/ 64781 h 3123"/>
                  <a:gd name="T2" fmla="*/ 65143 w 6259"/>
                  <a:gd name="T3" fmla="*/ 1058809 h 3123"/>
                  <a:gd name="T4" fmla="*/ 2187519 w 6259"/>
                  <a:gd name="T5" fmla="*/ 1058809 h 3123"/>
                  <a:gd name="T6" fmla="*/ 2187519 w 6259"/>
                  <a:gd name="T7" fmla="*/ 64781 h 3123"/>
                  <a:gd name="T8" fmla="*/ 65143 w 6259"/>
                  <a:gd name="T9" fmla="*/ 64781 h 3123"/>
                  <a:gd name="T10" fmla="*/ 2187519 w 6259"/>
                  <a:gd name="T11" fmla="*/ 1058809 h 3123"/>
                  <a:gd name="T12" fmla="*/ 2187519 w 6259"/>
                  <a:gd name="T13" fmla="*/ 1091200 h 3123"/>
                  <a:gd name="T14" fmla="*/ 2187519 w 6259"/>
                  <a:gd name="T15" fmla="*/ 1058809 h 3123"/>
                  <a:gd name="T16" fmla="*/ 2187519 w 6259"/>
                  <a:gd name="T17" fmla="*/ 1123590 h 3123"/>
                  <a:gd name="T18" fmla="*/ 65143 w 6259"/>
                  <a:gd name="T19" fmla="*/ 1123590 h 3123"/>
                  <a:gd name="T20" fmla="*/ 65143 w 6259"/>
                  <a:gd name="T21" fmla="*/ 1123590 h 3123"/>
                  <a:gd name="T22" fmla="*/ 0 w 6259"/>
                  <a:gd name="T23" fmla="*/ 1058809 h 3123"/>
                  <a:gd name="T24" fmla="*/ 0 w 6259"/>
                  <a:gd name="T25" fmla="*/ 64781 h 3123"/>
                  <a:gd name="T26" fmla="*/ 0 w 6259"/>
                  <a:gd name="T27" fmla="*/ 64781 h 3123"/>
                  <a:gd name="T28" fmla="*/ 65143 w 6259"/>
                  <a:gd name="T29" fmla="*/ 0 h 3123"/>
                  <a:gd name="T30" fmla="*/ 2187519 w 6259"/>
                  <a:gd name="T31" fmla="*/ 0 h 3123"/>
                  <a:gd name="T32" fmla="*/ 2187519 w 6259"/>
                  <a:gd name="T33" fmla="*/ 0 h 3123"/>
                  <a:gd name="T34" fmla="*/ 2252302 w 6259"/>
                  <a:gd name="T35" fmla="*/ 64781 h 3123"/>
                  <a:gd name="T36" fmla="*/ 2252302 w 6259"/>
                  <a:gd name="T37" fmla="*/ 1058809 h 3123"/>
                  <a:gd name="T38" fmla="*/ 2252302 w 6259"/>
                  <a:gd name="T39" fmla="*/ 1058809 h 3123"/>
                  <a:gd name="T40" fmla="*/ 2187519 w 6259"/>
                  <a:gd name="T41" fmla="*/ 1123590 h 312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259" h="3123">
                    <a:moveTo>
                      <a:pt x="181" y="180"/>
                    </a:moveTo>
                    <a:lnTo>
                      <a:pt x="181" y="2942"/>
                    </a:lnTo>
                    <a:lnTo>
                      <a:pt x="6078" y="2942"/>
                    </a:lnTo>
                    <a:lnTo>
                      <a:pt x="6078" y="180"/>
                    </a:lnTo>
                    <a:lnTo>
                      <a:pt x="181" y="180"/>
                    </a:lnTo>
                    <a:close/>
                    <a:moveTo>
                      <a:pt x="6078" y="2942"/>
                    </a:moveTo>
                    <a:lnTo>
                      <a:pt x="6078" y="3032"/>
                    </a:lnTo>
                    <a:lnTo>
                      <a:pt x="6078" y="2942"/>
                    </a:lnTo>
                    <a:close/>
                    <a:moveTo>
                      <a:pt x="6078" y="3122"/>
                    </a:moveTo>
                    <a:lnTo>
                      <a:pt x="181" y="3122"/>
                    </a:lnTo>
                    <a:cubicBezTo>
                      <a:pt x="81" y="3122"/>
                      <a:pt x="0" y="3041"/>
                      <a:pt x="0" y="2942"/>
                    </a:cubicBezTo>
                    <a:lnTo>
                      <a:pt x="0" y="180"/>
                    </a:lnTo>
                    <a:cubicBezTo>
                      <a:pt x="0" y="81"/>
                      <a:pt x="81" y="0"/>
                      <a:pt x="181" y="0"/>
                    </a:cubicBezTo>
                    <a:lnTo>
                      <a:pt x="6078" y="0"/>
                    </a:lnTo>
                    <a:cubicBezTo>
                      <a:pt x="6177" y="0"/>
                      <a:pt x="6258" y="81"/>
                      <a:pt x="6258" y="180"/>
                    </a:cubicBezTo>
                    <a:lnTo>
                      <a:pt x="6258" y="2942"/>
                    </a:lnTo>
                    <a:cubicBezTo>
                      <a:pt x="6258" y="3041"/>
                      <a:pt x="6177" y="3122"/>
                      <a:pt x="6078" y="312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2" name="Freeform 19">
                <a:extLst>
                  <a:ext uri="{FF2B5EF4-FFF2-40B4-BE49-F238E27FC236}">
                    <a16:creationId xmlns:a16="http://schemas.microsoft.com/office/drawing/2014/main" id="{AFC6BBEA-7D6F-D640-96FA-C55D95126FFC}"/>
                  </a:ext>
                </a:extLst>
              </p:cNvPr>
              <p:cNvSpPr>
                <a:spLocks noChangeArrowheads="1"/>
              </p:cNvSpPr>
              <p:nvPr/>
            </p:nvSpPr>
            <p:spPr bwMode="auto">
              <a:xfrm>
                <a:off x="6300788" y="5273675"/>
                <a:ext cx="639762" cy="747713"/>
              </a:xfrm>
              <a:custGeom>
                <a:avLst/>
                <a:gdLst>
                  <a:gd name="T0" fmla="*/ 319521 w 1778"/>
                  <a:gd name="T1" fmla="*/ 65159 h 2077"/>
                  <a:gd name="T2" fmla="*/ 319521 w 1778"/>
                  <a:gd name="T3" fmla="*/ 65159 h 2077"/>
                  <a:gd name="T4" fmla="*/ 64768 w 1778"/>
                  <a:gd name="T5" fmla="*/ 373677 h 2077"/>
                  <a:gd name="T6" fmla="*/ 64768 w 1778"/>
                  <a:gd name="T7" fmla="*/ 373677 h 2077"/>
                  <a:gd name="T8" fmla="*/ 319521 w 1778"/>
                  <a:gd name="T9" fmla="*/ 682194 h 2077"/>
                  <a:gd name="T10" fmla="*/ 319521 w 1778"/>
                  <a:gd name="T11" fmla="*/ 682194 h 2077"/>
                  <a:gd name="T12" fmla="*/ 574275 w 1778"/>
                  <a:gd name="T13" fmla="*/ 373677 h 2077"/>
                  <a:gd name="T14" fmla="*/ 574275 w 1778"/>
                  <a:gd name="T15" fmla="*/ 373677 h 2077"/>
                  <a:gd name="T16" fmla="*/ 319521 w 1778"/>
                  <a:gd name="T17" fmla="*/ 65159 h 2077"/>
                  <a:gd name="T18" fmla="*/ 319521 w 1778"/>
                  <a:gd name="T19" fmla="*/ 747353 h 2077"/>
                  <a:gd name="T20" fmla="*/ 319521 w 1778"/>
                  <a:gd name="T21" fmla="*/ 747353 h 2077"/>
                  <a:gd name="T22" fmla="*/ 0 w 1778"/>
                  <a:gd name="T23" fmla="*/ 373677 h 2077"/>
                  <a:gd name="T24" fmla="*/ 0 w 1778"/>
                  <a:gd name="T25" fmla="*/ 373677 h 2077"/>
                  <a:gd name="T26" fmla="*/ 319521 w 1778"/>
                  <a:gd name="T27" fmla="*/ 0 h 2077"/>
                  <a:gd name="T28" fmla="*/ 319521 w 1778"/>
                  <a:gd name="T29" fmla="*/ 0 h 2077"/>
                  <a:gd name="T30" fmla="*/ 639402 w 1778"/>
                  <a:gd name="T31" fmla="*/ 373677 h 2077"/>
                  <a:gd name="T32" fmla="*/ 639402 w 1778"/>
                  <a:gd name="T33" fmla="*/ 373677 h 2077"/>
                  <a:gd name="T34" fmla="*/ 319521 w 1778"/>
                  <a:gd name="T35" fmla="*/ 747353 h 207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778" h="2077">
                    <a:moveTo>
                      <a:pt x="888" y="181"/>
                    </a:moveTo>
                    <a:lnTo>
                      <a:pt x="888" y="181"/>
                    </a:lnTo>
                    <a:cubicBezTo>
                      <a:pt x="498" y="181"/>
                      <a:pt x="180" y="565"/>
                      <a:pt x="180" y="1038"/>
                    </a:cubicBezTo>
                    <a:cubicBezTo>
                      <a:pt x="180" y="1510"/>
                      <a:pt x="498" y="1895"/>
                      <a:pt x="888" y="1895"/>
                    </a:cubicBezTo>
                    <a:cubicBezTo>
                      <a:pt x="1279" y="1895"/>
                      <a:pt x="1596" y="1510"/>
                      <a:pt x="1596" y="1038"/>
                    </a:cubicBezTo>
                    <a:cubicBezTo>
                      <a:pt x="1596" y="565"/>
                      <a:pt x="1279" y="181"/>
                      <a:pt x="888" y="181"/>
                    </a:cubicBezTo>
                    <a:close/>
                    <a:moveTo>
                      <a:pt x="888" y="2076"/>
                    </a:moveTo>
                    <a:lnTo>
                      <a:pt x="888" y="2076"/>
                    </a:lnTo>
                    <a:cubicBezTo>
                      <a:pt x="398" y="2076"/>
                      <a:pt x="0" y="1610"/>
                      <a:pt x="0" y="1038"/>
                    </a:cubicBezTo>
                    <a:cubicBezTo>
                      <a:pt x="0" y="466"/>
                      <a:pt x="398" y="0"/>
                      <a:pt x="888" y="0"/>
                    </a:cubicBezTo>
                    <a:cubicBezTo>
                      <a:pt x="1379" y="0"/>
                      <a:pt x="1777" y="466"/>
                      <a:pt x="1777" y="1038"/>
                    </a:cubicBezTo>
                    <a:cubicBezTo>
                      <a:pt x="1777" y="1610"/>
                      <a:pt x="1379" y="2076"/>
                      <a:pt x="888" y="207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3" name="Freeform 21">
                <a:extLst>
                  <a:ext uri="{FF2B5EF4-FFF2-40B4-BE49-F238E27FC236}">
                    <a16:creationId xmlns:a16="http://schemas.microsoft.com/office/drawing/2014/main" id="{D593D49B-6A4B-A54B-978F-2E607F8AF165}"/>
                  </a:ext>
                </a:extLst>
              </p:cNvPr>
              <p:cNvSpPr>
                <a:spLocks noChangeArrowheads="1"/>
              </p:cNvSpPr>
              <p:nvPr/>
            </p:nvSpPr>
            <p:spPr bwMode="auto">
              <a:xfrm>
                <a:off x="5886450" y="5557838"/>
                <a:ext cx="180975" cy="180975"/>
              </a:xfrm>
              <a:custGeom>
                <a:avLst/>
                <a:gdLst>
                  <a:gd name="T0" fmla="*/ 180614 w 502"/>
                  <a:gd name="T1" fmla="*/ 90307 h 501"/>
                  <a:gd name="T2" fmla="*/ 180614 w 502"/>
                  <a:gd name="T3" fmla="*/ 90307 h 501"/>
                  <a:gd name="T4" fmla="*/ 90488 w 502"/>
                  <a:gd name="T5" fmla="*/ 180614 h 501"/>
                  <a:gd name="T6" fmla="*/ 90488 w 502"/>
                  <a:gd name="T7" fmla="*/ 180614 h 501"/>
                  <a:gd name="T8" fmla="*/ 0 w 502"/>
                  <a:gd name="T9" fmla="*/ 90307 h 501"/>
                  <a:gd name="T10" fmla="*/ 0 w 502"/>
                  <a:gd name="T11" fmla="*/ 90307 h 501"/>
                  <a:gd name="T12" fmla="*/ 90488 w 502"/>
                  <a:gd name="T13" fmla="*/ 0 h 501"/>
                  <a:gd name="T14" fmla="*/ 90488 w 502"/>
                  <a:gd name="T15" fmla="*/ 0 h 501"/>
                  <a:gd name="T16" fmla="*/ 180614 w 502"/>
                  <a:gd name="T17" fmla="*/ 90307 h 50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02" h="501">
                    <a:moveTo>
                      <a:pt x="501" y="250"/>
                    </a:moveTo>
                    <a:lnTo>
                      <a:pt x="501" y="250"/>
                    </a:lnTo>
                    <a:cubicBezTo>
                      <a:pt x="501" y="388"/>
                      <a:pt x="389" y="500"/>
                      <a:pt x="251" y="500"/>
                    </a:cubicBezTo>
                    <a:cubicBezTo>
                      <a:pt x="112" y="500"/>
                      <a:pt x="0" y="388"/>
                      <a:pt x="0" y="250"/>
                    </a:cubicBezTo>
                    <a:cubicBezTo>
                      <a:pt x="0" y="111"/>
                      <a:pt x="112" y="0"/>
                      <a:pt x="251" y="0"/>
                    </a:cubicBezTo>
                    <a:cubicBezTo>
                      <a:pt x="389" y="0"/>
                      <a:pt x="501" y="111"/>
                      <a:pt x="501" y="25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4" name="Freeform 22">
                <a:extLst>
                  <a:ext uri="{FF2B5EF4-FFF2-40B4-BE49-F238E27FC236}">
                    <a16:creationId xmlns:a16="http://schemas.microsoft.com/office/drawing/2014/main" id="{243830C6-97E7-F845-A761-73B4E2BE53C3}"/>
                  </a:ext>
                </a:extLst>
              </p:cNvPr>
              <p:cNvSpPr>
                <a:spLocks noChangeArrowheads="1"/>
              </p:cNvSpPr>
              <p:nvPr/>
            </p:nvSpPr>
            <p:spPr bwMode="auto">
              <a:xfrm>
                <a:off x="6350000" y="5665788"/>
                <a:ext cx="541338" cy="322262"/>
              </a:xfrm>
              <a:custGeom>
                <a:avLst/>
                <a:gdLst>
                  <a:gd name="T0" fmla="*/ 270489 w 1503"/>
                  <a:gd name="T1" fmla="*/ 0 h 895"/>
                  <a:gd name="T2" fmla="*/ 270489 w 1503"/>
                  <a:gd name="T3" fmla="*/ 0 h 895"/>
                  <a:gd name="T4" fmla="*/ 0 w 1503"/>
                  <a:gd name="T5" fmla="*/ 97219 h 895"/>
                  <a:gd name="T6" fmla="*/ 0 w 1503"/>
                  <a:gd name="T7" fmla="*/ 97219 h 895"/>
                  <a:gd name="T8" fmla="*/ 270489 w 1503"/>
                  <a:gd name="T9" fmla="*/ 321902 h 895"/>
                  <a:gd name="T10" fmla="*/ 270489 w 1503"/>
                  <a:gd name="T11" fmla="*/ 321902 h 895"/>
                  <a:gd name="T12" fmla="*/ 540978 w 1503"/>
                  <a:gd name="T13" fmla="*/ 97219 h 895"/>
                  <a:gd name="T14" fmla="*/ 540978 w 1503"/>
                  <a:gd name="T15" fmla="*/ 97219 h 895"/>
                  <a:gd name="T16" fmla="*/ 270489 w 1503"/>
                  <a:gd name="T17" fmla="*/ 0 h 89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03" h="895">
                    <a:moveTo>
                      <a:pt x="751" y="0"/>
                    </a:moveTo>
                    <a:lnTo>
                      <a:pt x="751" y="0"/>
                    </a:lnTo>
                    <a:cubicBezTo>
                      <a:pt x="466" y="0"/>
                      <a:pt x="204" y="102"/>
                      <a:pt x="0" y="270"/>
                    </a:cubicBezTo>
                    <a:cubicBezTo>
                      <a:pt x="112" y="634"/>
                      <a:pt x="406" y="894"/>
                      <a:pt x="751" y="894"/>
                    </a:cubicBezTo>
                    <a:cubicBezTo>
                      <a:pt x="1097" y="894"/>
                      <a:pt x="1391" y="634"/>
                      <a:pt x="1502" y="270"/>
                    </a:cubicBezTo>
                    <a:cubicBezTo>
                      <a:pt x="1298" y="102"/>
                      <a:pt x="1037" y="0"/>
                      <a:pt x="751"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5" name="Freeform 24">
                <a:extLst>
                  <a:ext uri="{FF2B5EF4-FFF2-40B4-BE49-F238E27FC236}">
                    <a16:creationId xmlns:a16="http://schemas.microsoft.com/office/drawing/2014/main" id="{25EEA17A-BEBD-C94C-B93D-9C920E0B5A57}"/>
                  </a:ext>
                </a:extLst>
              </p:cNvPr>
              <p:cNvSpPr>
                <a:spLocks noChangeArrowheads="1"/>
              </p:cNvSpPr>
              <p:nvPr/>
            </p:nvSpPr>
            <p:spPr bwMode="auto">
              <a:xfrm>
                <a:off x="6492875" y="5381625"/>
                <a:ext cx="255588" cy="255588"/>
              </a:xfrm>
              <a:custGeom>
                <a:avLst/>
                <a:gdLst>
                  <a:gd name="T0" fmla="*/ 255229 w 711"/>
                  <a:gd name="T1" fmla="*/ 127614 h 711"/>
                  <a:gd name="T2" fmla="*/ 255229 w 711"/>
                  <a:gd name="T3" fmla="*/ 127614 h 711"/>
                  <a:gd name="T4" fmla="*/ 127614 w 711"/>
                  <a:gd name="T5" fmla="*/ 255229 h 711"/>
                  <a:gd name="T6" fmla="*/ 127614 w 711"/>
                  <a:gd name="T7" fmla="*/ 255229 h 711"/>
                  <a:gd name="T8" fmla="*/ 0 w 711"/>
                  <a:gd name="T9" fmla="*/ 127614 h 711"/>
                  <a:gd name="T10" fmla="*/ 0 w 711"/>
                  <a:gd name="T11" fmla="*/ 127614 h 711"/>
                  <a:gd name="T12" fmla="*/ 127614 w 711"/>
                  <a:gd name="T13" fmla="*/ 0 h 711"/>
                  <a:gd name="T14" fmla="*/ 127614 w 711"/>
                  <a:gd name="T15" fmla="*/ 0 h 711"/>
                  <a:gd name="T16" fmla="*/ 255229 w 711"/>
                  <a:gd name="T17" fmla="*/ 127614 h 7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11" h="711">
                    <a:moveTo>
                      <a:pt x="710" y="355"/>
                    </a:moveTo>
                    <a:lnTo>
                      <a:pt x="710" y="355"/>
                    </a:lnTo>
                    <a:cubicBezTo>
                      <a:pt x="710" y="552"/>
                      <a:pt x="551" y="710"/>
                      <a:pt x="355" y="710"/>
                    </a:cubicBezTo>
                    <a:cubicBezTo>
                      <a:pt x="159" y="710"/>
                      <a:pt x="0" y="552"/>
                      <a:pt x="0" y="355"/>
                    </a:cubicBezTo>
                    <a:cubicBezTo>
                      <a:pt x="0" y="159"/>
                      <a:pt x="159" y="0"/>
                      <a:pt x="355" y="0"/>
                    </a:cubicBezTo>
                    <a:cubicBezTo>
                      <a:pt x="551" y="0"/>
                      <a:pt x="710" y="159"/>
                      <a:pt x="710" y="35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86" name="Freeform 28">
                <a:extLst>
                  <a:ext uri="{FF2B5EF4-FFF2-40B4-BE49-F238E27FC236}">
                    <a16:creationId xmlns:a16="http://schemas.microsoft.com/office/drawing/2014/main" id="{E2526DDB-F8DF-924D-8DE2-58C7D965EC46}"/>
                  </a:ext>
                </a:extLst>
              </p:cNvPr>
              <p:cNvSpPr>
                <a:spLocks noChangeArrowheads="1"/>
              </p:cNvSpPr>
              <p:nvPr/>
            </p:nvSpPr>
            <p:spPr bwMode="auto">
              <a:xfrm>
                <a:off x="7432675" y="5230813"/>
                <a:ext cx="180975" cy="180975"/>
              </a:xfrm>
              <a:custGeom>
                <a:avLst/>
                <a:gdLst>
                  <a:gd name="T0" fmla="*/ 0 w 502"/>
                  <a:gd name="T1" fmla="*/ 0 h 501"/>
                  <a:gd name="T2" fmla="*/ 180614 w 502"/>
                  <a:gd name="T3" fmla="*/ 180614 h 501"/>
                  <a:gd name="T4" fmla="*/ 180614 w 502"/>
                  <a:gd name="T5" fmla="*/ 0 h 501"/>
                  <a:gd name="T6" fmla="*/ 0 w 502"/>
                  <a:gd name="T7" fmla="*/ 0 h 5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 h="501">
                    <a:moveTo>
                      <a:pt x="0" y="0"/>
                    </a:moveTo>
                    <a:lnTo>
                      <a:pt x="501" y="500"/>
                    </a:lnTo>
                    <a:lnTo>
                      <a:pt x="501"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sp>
          <p:nvSpPr>
            <p:cNvPr id="135" name="Freeform 29">
              <a:extLst>
                <a:ext uri="{FF2B5EF4-FFF2-40B4-BE49-F238E27FC236}">
                  <a16:creationId xmlns:a16="http://schemas.microsoft.com/office/drawing/2014/main" id="{35A54F8F-88FB-7547-B43E-06260812D7A7}"/>
                </a:ext>
              </a:extLst>
            </p:cNvPr>
            <p:cNvSpPr>
              <a:spLocks noChangeArrowheads="1"/>
            </p:cNvSpPr>
            <p:nvPr/>
          </p:nvSpPr>
          <p:spPr bwMode="auto">
            <a:xfrm>
              <a:off x="2025296" y="4520720"/>
              <a:ext cx="993704" cy="1005226"/>
            </a:xfrm>
            <a:custGeom>
              <a:avLst/>
              <a:gdLst>
                <a:gd name="T0" fmla="*/ 403066 w 3041"/>
                <a:gd name="T1" fmla="*/ 553858 h 3079"/>
                <a:gd name="T2" fmla="*/ 551470 w 3041"/>
                <a:gd name="T3" fmla="*/ 702848 h 3079"/>
                <a:gd name="T4" fmla="*/ 551470 w 3041"/>
                <a:gd name="T5" fmla="*/ 405227 h 3079"/>
                <a:gd name="T6" fmla="*/ 337870 w 3041"/>
                <a:gd name="T7" fmla="*/ 553858 h 3079"/>
                <a:gd name="T8" fmla="*/ 551470 w 3041"/>
                <a:gd name="T9" fmla="*/ 340088 h 3079"/>
                <a:gd name="T10" fmla="*/ 551470 w 3041"/>
                <a:gd name="T11" fmla="*/ 767987 h 3079"/>
                <a:gd name="T12" fmla="*/ 320580 w 3041"/>
                <a:gd name="T13" fmla="*/ 843562 h 3079"/>
                <a:gd name="T14" fmla="*/ 416394 w 3041"/>
                <a:gd name="T15" fmla="*/ 898984 h 3079"/>
                <a:gd name="T16" fmla="*/ 436925 w 3041"/>
                <a:gd name="T17" fmla="*/ 1026742 h 3079"/>
                <a:gd name="T18" fmla="*/ 650525 w 3041"/>
                <a:gd name="T19" fmla="*/ 1042577 h 3079"/>
                <a:gd name="T20" fmla="*/ 666374 w 3041"/>
                <a:gd name="T21" fmla="*/ 929214 h 3079"/>
                <a:gd name="T22" fmla="*/ 782719 w 3041"/>
                <a:gd name="T23" fmla="*/ 843562 h 3079"/>
                <a:gd name="T24" fmla="*/ 904108 w 3041"/>
                <a:gd name="T25" fmla="*/ 889987 h 3079"/>
                <a:gd name="T26" fmla="*/ 912032 w 3041"/>
                <a:gd name="T27" fmla="*/ 892146 h 3079"/>
                <a:gd name="T28" fmla="*/ 1024775 w 3041"/>
                <a:gd name="T29" fmla="*/ 712925 h 3079"/>
                <a:gd name="T30" fmla="*/ 1019012 w 3041"/>
                <a:gd name="T31" fmla="*/ 691332 h 3079"/>
                <a:gd name="T32" fmla="*/ 918516 w 3041"/>
                <a:gd name="T33" fmla="*/ 609279 h 3079"/>
                <a:gd name="T34" fmla="*/ 922478 w 3041"/>
                <a:gd name="T35" fmla="*/ 553858 h 3079"/>
                <a:gd name="T36" fmla="*/ 934365 w 3041"/>
                <a:gd name="T37" fmla="*/ 466046 h 3079"/>
                <a:gd name="T38" fmla="*/ 1026216 w 3041"/>
                <a:gd name="T39" fmla="*/ 407386 h 3079"/>
                <a:gd name="T40" fmla="*/ 925720 w 3041"/>
                <a:gd name="T41" fmla="*/ 224206 h 3079"/>
                <a:gd name="T42" fmla="*/ 912032 w 3041"/>
                <a:gd name="T43" fmla="*/ 216289 h 3079"/>
                <a:gd name="T44" fmla="*/ 819460 w 3041"/>
                <a:gd name="T45" fmla="*/ 267032 h 3079"/>
                <a:gd name="T46" fmla="*/ 687266 w 3041"/>
                <a:gd name="T47" fmla="*/ 209091 h 3079"/>
                <a:gd name="T48" fmla="*/ 666374 w 3041"/>
                <a:gd name="T49" fmla="*/ 80973 h 3079"/>
                <a:gd name="T50" fmla="*/ 452774 w 3041"/>
                <a:gd name="T51" fmla="*/ 65139 h 3079"/>
                <a:gd name="T52" fmla="*/ 436925 w 3041"/>
                <a:gd name="T53" fmla="*/ 178861 h 3079"/>
                <a:gd name="T54" fmla="*/ 416394 w 3041"/>
                <a:gd name="T55" fmla="*/ 209091 h 3079"/>
                <a:gd name="T56" fmla="*/ 283839 w 3041"/>
                <a:gd name="T57" fmla="*/ 267032 h 3079"/>
                <a:gd name="T58" fmla="*/ 191267 w 3041"/>
                <a:gd name="T59" fmla="*/ 216289 h 3079"/>
                <a:gd name="T60" fmla="*/ 78524 w 3041"/>
                <a:gd name="T61" fmla="*/ 395150 h 3079"/>
                <a:gd name="T62" fmla="*/ 77083 w 3041"/>
                <a:gd name="T63" fmla="*/ 407386 h 3079"/>
                <a:gd name="T64" fmla="*/ 169295 w 3041"/>
                <a:gd name="T65" fmla="*/ 465687 h 3079"/>
                <a:gd name="T66" fmla="*/ 180822 w 3041"/>
                <a:gd name="T67" fmla="*/ 553858 h 3079"/>
                <a:gd name="T68" fmla="*/ 184784 w 3041"/>
                <a:gd name="T69" fmla="*/ 609279 h 3079"/>
                <a:gd name="T70" fmla="*/ 84287 w 3041"/>
                <a:gd name="T71" fmla="*/ 691332 h 3079"/>
                <a:gd name="T72" fmla="*/ 177580 w 3041"/>
                <a:gd name="T73" fmla="*/ 883869 h 3079"/>
                <a:gd name="T74" fmla="*/ 199192 w 3041"/>
                <a:gd name="T75" fmla="*/ 889987 h 3079"/>
                <a:gd name="T76" fmla="*/ 300409 w 3041"/>
                <a:gd name="T77" fmla="*/ 836724 h 3079"/>
                <a:gd name="T78" fmla="*/ 452774 w 3041"/>
                <a:gd name="T79" fmla="*/ 1107715 h 3079"/>
                <a:gd name="T80" fmla="*/ 371729 w 3041"/>
                <a:gd name="T81" fmla="*/ 950807 h 3079"/>
                <a:gd name="T82" fmla="*/ 231610 w 3041"/>
                <a:gd name="T83" fmla="*/ 946128 h 3079"/>
                <a:gd name="T84" fmla="*/ 121028 w 3041"/>
                <a:gd name="T85" fmla="*/ 916618 h 3079"/>
                <a:gd name="T86" fmla="*/ 51869 w 3041"/>
                <a:gd name="T87" fmla="*/ 634831 h 3079"/>
                <a:gd name="T88" fmla="*/ 115625 w 3041"/>
                <a:gd name="T89" fmla="*/ 553858 h 3079"/>
                <a:gd name="T90" fmla="*/ 51869 w 3041"/>
                <a:gd name="T91" fmla="*/ 473244 h 3079"/>
                <a:gd name="T92" fmla="*/ 14048 w 3041"/>
                <a:gd name="T93" fmla="*/ 424300 h 3079"/>
                <a:gd name="T94" fmla="*/ 121028 w 3041"/>
                <a:gd name="T95" fmla="*/ 191457 h 3079"/>
                <a:gd name="T96" fmla="*/ 231610 w 3041"/>
                <a:gd name="T97" fmla="*/ 161947 h 3079"/>
                <a:gd name="T98" fmla="*/ 371729 w 3041"/>
                <a:gd name="T99" fmla="*/ 157268 h 3079"/>
                <a:gd name="T100" fmla="*/ 452774 w 3041"/>
                <a:gd name="T101" fmla="*/ 0 h 3079"/>
                <a:gd name="T102" fmla="*/ 731571 w 3041"/>
                <a:gd name="T103" fmla="*/ 80973 h 3079"/>
                <a:gd name="T104" fmla="*/ 805412 w 3041"/>
                <a:gd name="T105" fmla="*/ 200094 h 3079"/>
                <a:gd name="T106" fmla="*/ 912032 w 3041"/>
                <a:gd name="T107" fmla="*/ 151150 h 3079"/>
                <a:gd name="T108" fmla="*/ 1080967 w 3041"/>
                <a:gd name="T109" fmla="*/ 362761 h 3079"/>
                <a:gd name="T110" fmla="*/ 1089252 w 3041"/>
                <a:gd name="T111" fmla="*/ 424300 h 3079"/>
                <a:gd name="T112" fmla="*/ 985513 w 3041"/>
                <a:gd name="T113" fmla="*/ 511392 h 3079"/>
                <a:gd name="T114" fmla="*/ 985513 w 3041"/>
                <a:gd name="T115" fmla="*/ 596683 h 3079"/>
                <a:gd name="T116" fmla="*/ 1089252 w 3041"/>
                <a:gd name="T117" fmla="*/ 684135 h 3079"/>
                <a:gd name="T118" fmla="*/ 982271 w 3041"/>
                <a:gd name="T119" fmla="*/ 916618 h 3079"/>
                <a:gd name="T120" fmla="*/ 912032 w 3041"/>
                <a:gd name="T121" fmla="*/ 956925 h 3079"/>
                <a:gd name="T122" fmla="*/ 805412 w 3041"/>
                <a:gd name="T123" fmla="*/ 907981 h 3079"/>
                <a:gd name="T124" fmla="*/ 731571 w 3041"/>
                <a:gd name="T125" fmla="*/ 1026742 h 3079"/>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41" h="3079">
                  <a:moveTo>
                    <a:pt x="1531" y="1126"/>
                  </a:moveTo>
                  <a:lnTo>
                    <a:pt x="1531" y="1126"/>
                  </a:lnTo>
                  <a:cubicBezTo>
                    <a:pt x="1303" y="1126"/>
                    <a:pt x="1119" y="1312"/>
                    <a:pt x="1119" y="1539"/>
                  </a:cubicBezTo>
                  <a:cubicBezTo>
                    <a:pt x="1119" y="1767"/>
                    <a:pt x="1303" y="1953"/>
                    <a:pt x="1531" y="1953"/>
                  </a:cubicBezTo>
                  <a:cubicBezTo>
                    <a:pt x="1759" y="1953"/>
                    <a:pt x="1945" y="1767"/>
                    <a:pt x="1945" y="1539"/>
                  </a:cubicBezTo>
                  <a:cubicBezTo>
                    <a:pt x="1945" y="1312"/>
                    <a:pt x="1759" y="1126"/>
                    <a:pt x="1531" y="1126"/>
                  </a:cubicBezTo>
                  <a:close/>
                  <a:moveTo>
                    <a:pt x="1531" y="2134"/>
                  </a:moveTo>
                  <a:lnTo>
                    <a:pt x="1531" y="2134"/>
                  </a:lnTo>
                  <a:cubicBezTo>
                    <a:pt x="1204" y="2134"/>
                    <a:pt x="938" y="1867"/>
                    <a:pt x="938" y="1539"/>
                  </a:cubicBezTo>
                  <a:cubicBezTo>
                    <a:pt x="938" y="1212"/>
                    <a:pt x="1204" y="945"/>
                    <a:pt x="1531" y="945"/>
                  </a:cubicBezTo>
                  <a:cubicBezTo>
                    <a:pt x="1859" y="945"/>
                    <a:pt x="2126" y="1212"/>
                    <a:pt x="2126" y="1539"/>
                  </a:cubicBezTo>
                  <a:cubicBezTo>
                    <a:pt x="2126" y="1867"/>
                    <a:pt x="1859" y="2134"/>
                    <a:pt x="1531" y="2134"/>
                  </a:cubicBezTo>
                  <a:close/>
                  <a:moveTo>
                    <a:pt x="834" y="2325"/>
                  </a:moveTo>
                  <a:lnTo>
                    <a:pt x="834" y="2325"/>
                  </a:lnTo>
                  <a:cubicBezTo>
                    <a:pt x="854" y="2325"/>
                    <a:pt x="874" y="2331"/>
                    <a:pt x="890" y="2344"/>
                  </a:cubicBezTo>
                  <a:cubicBezTo>
                    <a:pt x="970" y="2409"/>
                    <a:pt x="1060" y="2460"/>
                    <a:pt x="1156" y="2498"/>
                  </a:cubicBezTo>
                  <a:cubicBezTo>
                    <a:pt x="1190" y="2511"/>
                    <a:pt x="1213" y="2545"/>
                    <a:pt x="1213" y="2582"/>
                  </a:cubicBezTo>
                  <a:lnTo>
                    <a:pt x="1213" y="2853"/>
                  </a:lnTo>
                  <a:cubicBezTo>
                    <a:pt x="1213" y="2877"/>
                    <a:pt x="1233" y="2897"/>
                    <a:pt x="1257" y="2897"/>
                  </a:cubicBezTo>
                  <a:lnTo>
                    <a:pt x="1806" y="2897"/>
                  </a:lnTo>
                  <a:cubicBezTo>
                    <a:pt x="1830" y="2897"/>
                    <a:pt x="1850" y="2877"/>
                    <a:pt x="1850" y="2853"/>
                  </a:cubicBezTo>
                  <a:lnTo>
                    <a:pt x="1850" y="2582"/>
                  </a:lnTo>
                  <a:cubicBezTo>
                    <a:pt x="1850" y="2545"/>
                    <a:pt x="1873" y="2511"/>
                    <a:pt x="1908" y="2498"/>
                  </a:cubicBezTo>
                  <a:cubicBezTo>
                    <a:pt x="2003" y="2460"/>
                    <a:pt x="2093" y="2409"/>
                    <a:pt x="2173" y="2344"/>
                  </a:cubicBezTo>
                  <a:cubicBezTo>
                    <a:pt x="2202" y="2321"/>
                    <a:pt x="2243" y="2318"/>
                    <a:pt x="2275" y="2337"/>
                  </a:cubicBezTo>
                  <a:lnTo>
                    <a:pt x="2510" y="2473"/>
                  </a:lnTo>
                  <a:cubicBezTo>
                    <a:pt x="2517" y="2476"/>
                    <a:pt x="2524" y="2479"/>
                    <a:pt x="2532" y="2479"/>
                  </a:cubicBezTo>
                  <a:cubicBezTo>
                    <a:pt x="2545" y="2479"/>
                    <a:pt x="2561" y="2473"/>
                    <a:pt x="2570" y="2456"/>
                  </a:cubicBezTo>
                  <a:lnTo>
                    <a:pt x="2845" y="1981"/>
                  </a:lnTo>
                  <a:cubicBezTo>
                    <a:pt x="2853" y="1967"/>
                    <a:pt x="2851" y="1954"/>
                    <a:pt x="2849" y="1947"/>
                  </a:cubicBezTo>
                  <a:cubicBezTo>
                    <a:pt x="2848" y="1941"/>
                    <a:pt x="2842" y="1928"/>
                    <a:pt x="2829" y="1921"/>
                  </a:cubicBezTo>
                  <a:lnTo>
                    <a:pt x="2594" y="1785"/>
                  </a:lnTo>
                  <a:cubicBezTo>
                    <a:pt x="2561" y="1766"/>
                    <a:pt x="2544" y="1730"/>
                    <a:pt x="2550" y="1693"/>
                  </a:cubicBezTo>
                  <a:cubicBezTo>
                    <a:pt x="2557" y="1642"/>
                    <a:pt x="2561" y="1590"/>
                    <a:pt x="2561" y="1539"/>
                  </a:cubicBezTo>
                  <a:cubicBezTo>
                    <a:pt x="2561" y="1488"/>
                    <a:pt x="2557" y="1437"/>
                    <a:pt x="2550" y="1386"/>
                  </a:cubicBezTo>
                  <a:cubicBezTo>
                    <a:pt x="2544" y="1349"/>
                    <a:pt x="2561" y="1313"/>
                    <a:pt x="2594" y="1295"/>
                  </a:cubicBezTo>
                  <a:lnTo>
                    <a:pt x="2829" y="1158"/>
                  </a:lnTo>
                  <a:cubicBezTo>
                    <a:pt x="2842" y="1151"/>
                    <a:pt x="2848" y="1138"/>
                    <a:pt x="2849" y="1132"/>
                  </a:cubicBezTo>
                  <a:cubicBezTo>
                    <a:pt x="2851" y="1125"/>
                    <a:pt x="2853" y="1112"/>
                    <a:pt x="2845" y="1098"/>
                  </a:cubicBezTo>
                  <a:lnTo>
                    <a:pt x="2570" y="623"/>
                  </a:lnTo>
                  <a:cubicBezTo>
                    <a:pt x="2561" y="607"/>
                    <a:pt x="2545" y="601"/>
                    <a:pt x="2532" y="601"/>
                  </a:cubicBezTo>
                  <a:cubicBezTo>
                    <a:pt x="2524" y="601"/>
                    <a:pt x="2517" y="603"/>
                    <a:pt x="2510" y="607"/>
                  </a:cubicBezTo>
                  <a:lnTo>
                    <a:pt x="2275" y="742"/>
                  </a:lnTo>
                  <a:cubicBezTo>
                    <a:pt x="2243" y="760"/>
                    <a:pt x="2202" y="758"/>
                    <a:pt x="2173" y="735"/>
                  </a:cubicBezTo>
                  <a:cubicBezTo>
                    <a:pt x="2092" y="670"/>
                    <a:pt x="2003" y="618"/>
                    <a:pt x="1908" y="581"/>
                  </a:cubicBezTo>
                  <a:cubicBezTo>
                    <a:pt x="1873" y="567"/>
                    <a:pt x="1850" y="535"/>
                    <a:pt x="1850" y="497"/>
                  </a:cubicBezTo>
                  <a:lnTo>
                    <a:pt x="1850" y="225"/>
                  </a:lnTo>
                  <a:cubicBezTo>
                    <a:pt x="1850" y="201"/>
                    <a:pt x="1830" y="181"/>
                    <a:pt x="1806" y="181"/>
                  </a:cubicBezTo>
                  <a:lnTo>
                    <a:pt x="1257" y="181"/>
                  </a:lnTo>
                  <a:cubicBezTo>
                    <a:pt x="1233" y="181"/>
                    <a:pt x="1213" y="201"/>
                    <a:pt x="1213" y="225"/>
                  </a:cubicBezTo>
                  <a:lnTo>
                    <a:pt x="1213" y="497"/>
                  </a:lnTo>
                  <a:cubicBezTo>
                    <a:pt x="1213" y="535"/>
                    <a:pt x="1190" y="567"/>
                    <a:pt x="1156" y="581"/>
                  </a:cubicBezTo>
                  <a:cubicBezTo>
                    <a:pt x="1060" y="618"/>
                    <a:pt x="970" y="670"/>
                    <a:pt x="890" y="735"/>
                  </a:cubicBezTo>
                  <a:cubicBezTo>
                    <a:pt x="861" y="758"/>
                    <a:pt x="821" y="760"/>
                    <a:pt x="788" y="742"/>
                  </a:cubicBezTo>
                  <a:lnTo>
                    <a:pt x="553" y="607"/>
                  </a:lnTo>
                  <a:cubicBezTo>
                    <a:pt x="546" y="603"/>
                    <a:pt x="539" y="601"/>
                    <a:pt x="531" y="601"/>
                  </a:cubicBezTo>
                  <a:cubicBezTo>
                    <a:pt x="519" y="601"/>
                    <a:pt x="502" y="607"/>
                    <a:pt x="493" y="623"/>
                  </a:cubicBezTo>
                  <a:lnTo>
                    <a:pt x="218" y="1098"/>
                  </a:lnTo>
                  <a:cubicBezTo>
                    <a:pt x="210" y="1112"/>
                    <a:pt x="212" y="1125"/>
                    <a:pt x="214" y="1132"/>
                  </a:cubicBezTo>
                  <a:cubicBezTo>
                    <a:pt x="216" y="1138"/>
                    <a:pt x="220" y="1151"/>
                    <a:pt x="234" y="1158"/>
                  </a:cubicBezTo>
                  <a:lnTo>
                    <a:pt x="470" y="1294"/>
                  </a:lnTo>
                  <a:cubicBezTo>
                    <a:pt x="502" y="1313"/>
                    <a:pt x="519" y="1349"/>
                    <a:pt x="513" y="1386"/>
                  </a:cubicBezTo>
                  <a:cubicBezTo>
                    <a:pt x="506" y="1437"/>
                    <a:pt x="502" y="1488"/>
                    <a:pt x="502" y="1539"/>
                  </a:cubicBezTo>
                  <a:cubicBezTo>
                    <a:pt x="502" y="1590"/>
                    <a:pt x="506" y="1642"/>
                    <a:pt x="513" y="1693"/>
                  </a:cubicBezTo>
                  <a:cubicBezTo>
                    <a:pt x="519" y="1730"/>
                    <a:pt x="501" y="1766"/>
                    <a:pt x="470" y="1785"/>
                  </a:cubicBezTo>
                  <a:lnTo>
                    <a:pt x="234" y="1921"/>
                  </a:lnTo>
                  <a:cubicBezTo>
                    <a:pt x="213" y="1932"/>
                    <a:pt x="206" y="1960"/>
                    <a:pt x="218" y="1981"/>
                  </a:cubicBezTo>
                  <a:lnTo>
                    <a:pt x="493" y="2456"/>
                  </a:lnTo>
                  <a:cubicBezTo>
                    <a:pt x="502" y="2473"/>
                    <a:pt x="519" y="2479"/>
                    <a:pt x="531" y="2479"/>
                  </a:cubicBezTo>
                  <a:cubicBezTo>
                    <a:pt x="539" y="2479"/>
                    <a:pt x="546" y="2476"/>
                    <a:pt x="553" y="2473"/>
                  </a:cubicBezTo>
                  <a:lnTo>
                    <a:pt x="788" y="2337"/>
                  </a:lnTo>
                  <a:cubicBezTo>
                    <a:pt x="803" y="2328"/>
                    <a:pt x="818" y="2325"/>
                    <a:pt x="834" y="2325"/>
                  </a:cubicBezTo>
                  <a:close/>
                  <a:moveTo>
                    <a:pt x="1806" y="3078"/>
                  </a:moveTo>
                  <a:lnTo>
                    <a:pt x="1257" y="3078"/>
                  </a:lnTo>
                  <a:cubicBezTo>
                    <a:pt x="1133" y="3078"/>
                    <a:pt x="1032" y="2978"/>
                    <a:pt x="1032" y="2853"/>
                  </a:cubicBezTo>
                  <a:lnTo>
                    <a:pt x="1032" y="2642"/>
                  </a:lnTo>
                  <a:cubicBezTo>
                    <a:pt x="960" y="2609"/>
                    <a:pt x="891" y="2570"/>
                    <a:pt x="827" y="2523"/>
                  </a:cubicBezTo>
                  <a:lnTo>
                    <a:pt x="643" y="2629"/>
                  </a:lnTo>
                  <a:cubicBezTo>
                    <a:pt x="609" y="2649"/>
                    <a:pt x="571" y="2659"/>
                    <a:pt x="531" y="2659"/>
                  </a:cubicBezTo>
                  <a:cubicBezTo>
                    <a:pt x="451" y="2659"/>
                    <a:pt x="376" y="2616"/>
                    <a:pt x="336" y="2547"/>
                  </a:cubicBezTo>
                  <a:lnTo>
                    <a:pt x="61" y="2071"/>
                  </a:lnTo>
                  <a:cubicBezTo>
                    <a:pt x="0" y="1963"/>
                    <a:pt x="37" y="1826"/>
                    <a:pt x="144" y="1764"/>
                  </a:cubicBezTo>
                  <a:lnTo>
                    <a:pt x="327" y="1658"/>
                  </a:lnTo>
                  <a:cubicBezTo>
                    <a:pt x="323" y="1619"/>
                    <a:pt x="321" y="1579"/>
                    <a:pt x="321" y="1539"/>
                  </a:cubicBezTo>
                  <a:cubicBezTo>
                    <a:pt x="321" y="1500"/>
                    <a:pt x="323" y="1460"/>
                    <a:pt x="327" y="1421"/>
                  </a:cubicBezTo>
                  <a:lnTo>
                    <a:pt x="144" y="1315"/>
                  </a:lnTo>
                  <a:cubicBezTo>
                    <a:pt x="92" y="1285"/>
                    <a:pt x="55" y="1237"/>
                    <a:pt x="39" y="1179"/>
                  </a:cubicBezTo>
                  <a:cubicBezTo>
                    <a:pt x="24" y="1121"/>
                    <a:pt x="32" y="1060"/>
                    <a:pt x="62" y="1008"/>
                  </a:cubicBezTo>
                  <a:lnTo>
                    <a:pt x="336" y="532"/>
                  </a:lnTo>
                  <a:cubicBezTo>
                    <a:pt x="376" y="463"/>
                    <a:pt x="451" y="420"/>
                    <a:pt x="531" y="420"/>
                  </a:cubicBezTo>
                  <a:cubicBezTo>
                    <a:pt x="571" y="420"/>
                    <a:pt x="609" y="431"/>
                    <a:pt x="643" y="450"/>
                  </a:cubicBezTo>
                  <a:lnTo>
                    <a:pt x="827" y="556"/>
                  </a:lnTo>
                  <a:cubicBezTo>
                    <a:pt x="891" y="509"/>
                    <a:pt x="960" y="470"/>
                    <a:pt x="1032" y="437"/>
                  </a:cubicBezTo>
                  <a:lnTo>
                    <a:pt x="1032" y="225"/>
                  </a:lnTo>
                  <a:cubicBezTo>
                    <a:pt x="1032" y="102"/>
                    <a:pt x="1133" y="0"/>
                    <a:pt x="1257" y="0"/>
                  </a:cubicBezTo>
                  <a:lnTo>
                    <a:pt x="1806" y="0"/>
                  </a:lnTo>
                  <a:cubicBezTo>
                    <a:pt x="1930" y="0"/>
                    <a:pt x="2031" y="102"/>
                    <a:pt x="2031" y="225"/>
                  </a:cubicBezTo>
                  <a:lnTo>
                    <a:pt x="2031" y="437"/>
                  </a:lnTo>
                  <a:cubicBezTo>
                    <a:pt x="2103" y="470"/>
                    <a:pt x="2172" y="510"/>
                    <a:pt x="2236" y="556"/>
                  </a:cubicBezTo>
                  <a:lnTo>
                    <a:pt x="2420" y="450"/>
                  </a:lnTo>
                  <a:cubicBezTo>
                    <a:pt x="2454" y="431"/>
                    <a:pt x="2493" y="420"/>
                    <a:pt x="2532" y="420"/>
                  </a:cubicBezTo>
                  <a:cubicBezTo>
                    <a:pt x="2612" y="420"/>
                    <a:pt x="2687" y="463"/>
                    <a:pt x="2727" y="532"/>
                  </a:cubicBezTo>
                  <a:lnTo>
                    <a:pt x="3001" y="1008"/>
                  </a:lnTo>
                  <a:cubicBezTo>
                    <a:pt x="3031" y="1060"/>
                    <a:pt x="3040" y="1121"/>
                    <a:pt x="3024" y="1179"/>
                  </a:cubicBezTo>
                  <a:cubicBezTo>
                    <a:pt x="3009" y="1236"/>
                    <a:pt x="2971" y="1285"/>
                    <a:pt x="2919" y="1315"/>
                  </a:cubicBezTo>
                  <a:lnTo>
                    <a:pt x="2736" y="1421"/>
                  </a:lnTo>
                  <a:cubicBezTo>
                    <a:pt x="2740" y="1460"/>
                    <a:pt x="2742" y="1500"/>
                    <a:pt x="2742" y="1539"/>
                  </a:cubicBezTo>
                  <a:cubicBezTo>
                    <a:pt x="2742" y="1579"/>
                    <a:pt x="2740" y="1619"/>
                    <a:pt x="2736" y="1658"/>
                  </a:cubicBezTo>
                  <a:lnTo>
                    <a:pt x="2919" y="1764"/>
                  </a:lnTo>
                  <a:cubicBezTo>
                    <a:pt x="2971" y="1794"/>
                    <a:pt x="3009" y="1842"/>
                    <a:pt x="3024" y="1901"/>
                  </a:cubicBezTo>
                  <a:cubicBezTo>
                    <a:pt x="3040" y="1959"/>
                    <a:pt x="3031" y="2019"/>
                    <a:pt x="3001" y="2071"/>
                  </a:cubicBezTo>
                  <a:lnTo>
                    <a:pt x="2727" y="2547"/>
                  </a:lnTo>
                  <a:cubicBezTo>
                    <a:pt x="2687" y="2616"/>
                    <a:pt x="2612" y="2659"/>
                    <a:pt x="2532" y="2659"/>
                  </a:cubicBezTo>
                  <a:cubicBezTo>
                    <a:pt x="2493" y="2659"/>
                    <a:pt x="2454" y="2649"/>
                    <a:pt x="2420" y="2629"/>
                  </a:cubicBezTo>
                  <a:lnTo>
                    <a:pt x="2236" y="2523"/>
                  </a:lnTo>
                  <a:cubicBezTo>
                    <a:pt x="2172" y="2570"/>
                    <a:pt x="2103" y="2609"/>
                    <a:pt x="2031" y="2642"/>
                  </a:cubicBezTo>
                  <a:lnTo>
                    <a:pt x="2031" y="2853"/>
                  </a:lnTo>
                  <a:cubicBezTo>
                    <a:pt x="2031" y="2978"/>
                    <a:pt x="1930" y="3078"/>
                    <a:pt x="1806" y="3078"/>
                  </a:cubicBezTo>
                  <a:close/>
                </a:path>
              </a:pathLst>
            </a:custGeom>
            <a:solidFill>
              <a:schemeClr val="accent6">
                <a:lumMod val="75000"/>
              </a:schemeClr>
            </a:solidFill>
            <a:ln>
              <a:noFill/>
            </a:ln>
            <a:effectLst/>
          </p:spPr>
          <p:txBody>
            <a:bodyPr wrap="none" anchor="ctr"/>
            <a:lstStyle/>
            <a:p>
              <a:endParaRPr lang="es-ES_tradnl" sz="1633"/>
            </a:p>
          </p:txBody>
        </p:sp>
        <p:sp>
          <p:nvSpPr>
            <p:cNvPr id="136" name="Freeform 30">
              <a:extLst>
                <a:ext uri="{FF2B5EF4-FFF2-40B4-BE49-F238E27FC236}">
                  <a16:creationId xmlns:a16="http://schemas.microsoft.com/office/drawing/2014/main" id="{D44FD080-A913-8E42-A0C9-63298C9D78B0}"/>
                </a:ext>
              </a:extLst>
            </p:cNvPr>
            <p:cNvSpPr>
              <a:spLocks noChangeArrowheads="1"/>
            </p:cNvSpPr>
            <p:nvPr/>
          </p:nvSpPr>
          <p:spPr bwMode="auto">
            <a:xfrm>
              <a:off x="0" y="5148540"/>
              <a:ext cx="1751224" cy="1709460"/>
            </a:xfrm>
            <a:custGeom>
              <a:avLst/>
              <a:gdLst>
                <a:gd name="T0" fmla="*/ 1748198 w 5361"/>
                <a:gd name="T1" fmla="*/ 1076676 h 5233"/>
                <a:gd name="T2" fmla="*/ 1662139 w 5361"/>
                <a:gd name="T3" fmla="*/ 1002857 h 5233"/>
                <a:gd name="T4" fmla="*/ 1669701 w 5361"/>
                <a:gd name="T5" fmla="*/ 897710 h 5233"/>
                <a:gd name="T6" fmla="*/ 1677982 w 5361"/>
                <a:gd name="T7" fmla="*/ 759435 h 5233"/>
                <a:gd name="T8" fmla="*/ 1858744 w 5361"/>
                <a:gd name="T9" fmla="*/ 636283 h 5233"/>
                <a:gd name="T10" fmla="*/ 1785647 w 5361"/>
                <a:gd name="T11" fmla="*/ 476762 h 5233"/>
                <a:gd name="T12" fmla="*/ 1797530 w 5361"/>
                <a:gd name="T13" fmla="*/ 432471 h 5233"/>
                <a:gd name="T14" fmla="*/ 1909515 w 5361"/>
                <a:gd name="T15" fmla="*/ 561384 h 5233"/>
                <a:gd name="T16" fmla="*/ 1865225 w 5361"/>
                <a:gd name="T17" fmla="*/ 726306 h 5233"/>
                <a:gd name="T18" fmla="*/ 1734875 w 5361"/>
                <a:gd name="T19" fmla="*/ 897710 h 5233"/>
                <a:gd name="T20" fmla="*/ 1780966 w 5361"/>
                <a:gd name="T21" fmla="*/ 1020141 h 5233"/>
                <a:gd name="T22" fmla="*/ 1792489 w 5361"/>
                <a:gd name="T23" fmla="*/ 1064433 h 5233"/>
                <a:gd name="T24" fmla="*/ 965020 w 5361"/>
                <a:gd name="T25" fmla="*/ 598473 h 5233"/>
                <a:gd name="T26" fmla="*/ 965020 w 5361"/>
                <a:gd name="T27" fmla="*/ 1196587 h 5233"/>
                <a:gd name="T28" fmla="*/ 1263888 w 5361"/>
                <a:gd name="T29" fmla="*/ 897710 h 5233"/>
                <a:gd name="T30" fmla="*/ 965020 w 5361"/>
                <a:gd name="T31" fmla="*/ 1261763 h 5233"/>
                <a:gd name="T32" fmla="*/ 965020 w 5361"/>
                <a:gd name="T33" fmla="*/ 533297 h 5233"/>
                <a:gd name="T34" fmla="*/ 1329063 w 5361"/>
                <a:gd name="T35" fmla="*/ 897710 h 5233"/>
                <a:gd name="T36" fmla="*/ 784259 w 5361"/>
                <a:gd name="T37" fmla="*/ 1884003 h 5233"/>
                <a:gd name="T38" fmla="*/ 662911 w 5361"/>
                <a:gd name="T39" fmla="*/ 1606012 h 5233"/>
                <a:gd name="T40" fmla="*/ 366564 w 5361"/>
                <a:gd name="T41" fmla="*/ 1591968 h 5233"/>
                <a:gd name="T42" fmla="*/ 275103 w 5361"/>
                <a:gd name="T43" fmla="*/ 1603851 h 5233"/>
                <a:gd name="T44" fmla="*/ 20165 w 5361"/>
                <a:gd name="T45" fmla="*/ 1234396 h 5233"/>
                <a:gd name="T46" fmla="*/ 64455 w 5361"/>
                <a:gd name="T47" fmla="*/ 1068754 h 5233"/>
                <a:gd name="T48" fmla="*/ 194804 w 5361"/>
                <a:gd name="T49" fmla="*/ 897710 h 5233"/>
                <a:gd name="T50" fmla="*/ 64815 w 5361"/>
                <a:gd name="T51" fmla="*/ 726306 h 5233"/>
                <a:gd name="T52" fmla="*/ 8642 w 5361"/>
                <a:gd name="T53" fmla="*/ 652847 h 5233"/>
                <a:gd name="T54" fmla="*/ 201286 w 5361"/>
                <a:gd name="T55" fmla="*/ 247744 h 5233"/>
                <a:gd name="T56" fmla="*/ 366564 w 5361"/>
                <a:gd name="T57" fmla="*/ 203452 h 5233"/>
                <a:gd name="T58" fmla="*/ 662911 w 5361"/>
                <a:gd name="T59" fmla="*/ 189409 h 5233"/>
                <a:gd name="T60" fmla="*/ 695679 w 5361"/>
                <a:gd name="T61" fmla="*/ 0 h 5233"/>
                <a:gd name="T62" fmla="*/ 728086 w 5361"/>
                <a:gd name="T63" fmla="*/ 211014 h 5233"/>
                <a:gd name="T64" fmla="*/ 707561 w 5361"/>
                <a:gd name="T65" fmla="*/ 241262 h 5233"/>
                <a:gd name="T66" fmla="*/ 488991 w 5361"/>
                <a:gd name="T67" fmla="*/ 349290 h 5233"/>
                <a:gd name="T68" fmla="*/ 291666 w 5361"/>
                <a:gd name="T69" fmla="*/ 254225 h 5233"/>
                <a:gd name="T70" fmla="*/ 76697 w 5361"/>
                <a:gd name="T71" fmla="*/ 593792 h 5233"/>
                <a:gd name="T72" fmla="*/ 71296 w 5361"/>
                <a:gd name="T73" fmla="*/ 636283 h 5233"/>
                <a:gd name="T74" fmla="*/ 252057 w 5361"/>
                <a:gd name="T75" fmla="*/ 759435 h 5233"/>
                <a:gd name="T76" fmla="*/ 259979 w 5361"/>
                <a:gd name="T77" fmla="*/ 897710 h 5233"/>
                <a:gd name="T78" fmla="*/ 267901 w 5361"/>
                <a:gd name="T79" fmla="*/ 1002857 h 5233"/>
                <a:gd name="T80" fmla="*/ 96862 w 5361"/>
                <a:gd name="T81" fmla="*/ 1125288 h 5233"/>
                <a:gd name="T82" fmla="*/ 76697 w 5361"/>
                <a:gd name="T83" fmla="*/ 1201628 h 5233"/>
                <a:gd name="T84" fmla="*/ 291666 w 5361"/>
                <a:gd name="T85" fmla="*/ 1540835 h 5233"/>
                <a:gd name="T86" fmla="*/ 488991 w 5361"/>
                <a:gd name="T87" fmla="*/ 1445771 h 5233"/>
                <a:gd name="T88" fmla="*/ 525720 w 5361"/>
                <a:gd name="T89" fmla="*/ 1448651 h 5233"/>
                <a:gd name="T90" fmla="*/ 728086 w 5361"/>
                <a:gd name="T91" fmla="*/ 1584406 h 5233"/>
                <a:gd name="T92" fmla="*/ 784259 w 5361"/>
                <a:gd name="T93" fmla="*/ 1818826 h 5233"/>
                <a:gd name="T94" fmla="*/ 1201954 w 5361"/>
                <a:gd name="T95" fmla="*/ 1763012 h 5233"/>
                <a:gd name="T96" fmla="*/ 1222479 w 5361"/>
                <a:gd name="T97" fmla="*/ 1553798 h 5233"/>
                <a:gd name="T98" fmla="*/ 1404320 w 5361"/>
                <a:gd name="T99" fmla="*/ 1448651 h 5233"/>
                <a:gd name="T100" fmla="*/ 1595884 w 5361"/>
                <a:gd name="T101" fmla="*/ 1535434 h 5233"/>
                <a:gd name="T102" fmla="*/ 1744238 w 5361"/>
                <a:gd name="T103" fmla="*/ 1391037 h 5233"/>
                <a:gd name="T104" fmla="*/ 1800410 w 5361"/>
                <a:gd name="T105" fmla="*/ 1423085 h 5233"/>
                <a:gd name="T106" fmla="*/ 1563116 w 5361"/>
                <a:gd name="T107" fmla="*/ 1591968 h 5233"/>
                <a:gd name="T108" fmla="*/ 1266769 w 5361"/>
                <a:gd name="T109" fmla="*/ 1606012 h 5233"/>
                <a:gd name="T110" fmla="*/ 1145781 w 5361"/>
                <a:gd name="T111" fmla="*/ 1884003 h 523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361" h="5233">
                  <a:moveTo>
                    <a:pt x="4901" y="3002"/>
                  </a:moveTo>
                  <a:lnTo>
                    <a:pt x="4901" y="3002"/>
                  </a:lnTo>
                  <a:cubicBezTo>
                    <a:pt x="4885" y="3002"/>
                    <a:pt x="4869" y="2998"/>
                    <a:pt x="4855" y="2990"/>
                  </a:cubicBezTo>
                  <a:lnTo>
                    <a:pt x="4660" y="2876"/>
                  </a:lnTo>
                  <a:cubicBezTo>
                    <a:pt x="4627" y="2858"/>
                    <a:pt x="4610" y="2822"/>
                    <a:pt x="4616" y="2785"/>
                  </a:cubicBezTo>
                  <a:cubicBezTo>
                    <a:pt x="4630" y="2689"/>
                    <a:pt x="4637" y="2591"/>
                    <a:pt x="4637" y="2493"/>
                  </a:cubicBezTo>
                  <a:cubicBezTo>
                    <a:pt x="4637" y="2396"/>
                    <a:pt x="4630" y="2297"/>
                    <a:pt x="4616" y="2201"/>
                  </a:cubicBezTo>
                  <a:cubicBezTo>
                    <a:pt x="4610" y="2164"/>
                    <a:pt x="4627" y="2128"/>
                    <a:pt x="4660" y="2109"/>
                  </a:cubicBezTo>
                  <a:lnTo>
                    <a:pt x="5089" y="1861"/>
                  </a:lnTo>
                  <a:cubicBezTo>
                    <a:pt x="5126" y="1841"/>
                    <a:pt x="5151" y="1807"/>
                    <a:pt x="5162" y="1767"/>
                  </a:cubicBezTo>
                  <a:cubicBezTo>
                    <a:pt x="5172" y="1727"/>
                    <a:pt x="5167" y="1684"/>
                    <a:pt x="5147" y="1649"/>
                  </a:cubicBezTo>
                  <a:lnTo>
                    <a:pt x="4959" y="1324"/>
                  </a:lnTo>
                  <a:cubicBezTo>
                    <a:pt x="4934" y="1281"/>
                    <a:pt x="4949" y="1225"/>
                    <a:pt x="4992" y="1201"/>
                  </a:cubicBezTo>
                  <a:cubicBezTo>
                    <a:pt x="5036" y="1176"/>
                    <a:pt x="5091" y="1190"/>
                    <a:pt x="5116" y="1234"/>
                  </a:cubicBezTo>
                  <a:lnTo>
                    <a:pt x="5303" y="1559"/>
                  </a:lnTo>
                  <a:cubicBezTo>
                    <a:pt x="5348" y="1636"/>
                    <a:pt x="5360" y="1727"/>
                    <a:pt x="5336" y="1813"/>
                  </a:cubicBezTo>
                  <a:cubicBezTo>
                    <a:pt x="5313" y="1900"/>
                    <a:pt x="5258" y="1973"/>
                    <a:pt x="5180" y="2017"/>
                  </a:cubicBezTo>
                  <a:lnTo>
                    <a:pt x="4802" y="2236"/>
                  </a:lnTo>
                  <a:cubicBezTo>
                    <a:pt x="4813" y="2321"/>
                    <a:pt x="4818" y="2407"/>
                    <a:pt x="4818" y="2493"/>
                  </a:cubicBezTo>
                  <a:cubicBezTo>
                    <a:pt x="4818" y="2579"/>
                    <a:pt x="4813" y="2665"/>
                    <a:pt x="4802" y="2750"/>
                  </a:cubicBezTo>
                  <a:lnTo>
                    <a:pt x="4946" y="2833"/>
                  </a:lnTo>
                  <a:cubicBezTo>
                    <a:pt x="4989" y="2858"/>
                    <a:pt x="5004" y="2914"/>
                    <a:pt x="4978" y="2956"/>
                  </a:cubicBezTo>
                  <a:cubicBezTo>
                    <a:pt x="4962" y="2986"/>
                    <a:pt x="4932" y="3002"/>
                    <a:pt x="4901" y="3002"/>
                  </a:cubicBezTo>
                  <a:close/>
                  <a:moveTo>
                    <a:pt x="2680" y="1662"/>
                  </a:moveTo>
                  <a:lnTo>
                    <a:pt x="2680" y="1662"/>
                  </a:lnTo>
                  <a:cubicBezTo>
                    <a:pt x="2222" y="1662"/>
                    <a:pt x="1849" y="2035"/>
                    <a:pt x="1849" y="2493"/>
                  </a:cubicBezTo>
                  <a:cubicBezTo>
                    <a:pt x="1849" y="2951"/>
                    <a:pt x="2222" y="3323"/>
                    <a:pt x="2680" y="3323"/>
                  </a:cubicBezTo>
                  <a:cubicBezTo>
                    <a:pt x="3138" y="3323"/>
                    <a:pt x="3510" y="2951"/>
                    <a:pt x="3510" y="2493"/>
                  </a:cubicBezTo>
                  <a:cubicBezTo>
                    <a:pt x="3510" y="2035"/>
                    <a:pt x="3138" y="1662"/>
                    <a:pt x="2680" y="1662"/>
                  </a:cubicBezTo>
                  <a:close/>
                  <a:moveTo>
                    <a:pt x="2680" y="3504"/>
                  </a:moveTo>
                  <a:lnTo>
                    <a:pt x="2680" y="3504"/>
                  </a:lnTo>
                  <a:cubicBezTo>
                    <a:pt x="2122" y="3504"/>
                    <a:pt x="1668" y="3051"/>
                    <a:pt x="1668" y="2493"/>
                  </a:cubicBezTo>
                  <a:cubicBezTo>
                    <a:pt x="1668" y="1935"/>
                    <a:pt x="2122" y="1481"/>
                    <a:pt x="2680" y="1481"/>
                  </a:cubicBezTo>
                  <a:cubicBezTo>
                    <a:pt x="3237" y="1481"/>
                    <a:pt x="3691" y="1935"/>
                    <a:pt x="3691" y="2493"/>
                  </a:cubicBezTo>
                  <a:cubicBezTo>
                    <a:pt x="3691" y="3051"/>
                    <a:pt x="3237" y="3504"/>
                    <a:pt x="2680" y="3504"/>
                  </a:cubicBezTo>
                  <a:close/>
                  <a:moveTo>
                    <a:pt x="3182" y="5232"/>
                  </a:moveTo>
                  <a:lnTo>
                    <a:pt x="2178" y="5232"/>
                  </a:lnTo>
                  <a:cubicBezTo>
                    <a:pt x="1992" y="5232"/>
                    <a:pt x="1841" y="5081"/>
                    <a:pt x="1841" y="4896"/>
                  </a:cubicBezTo>
                  <a:lnTo>
                    <a:pt x="1841" y="4460"/>
                  </a:lnTo>
                  <a:cubicBezTo>
                    <a:pt x="1683" y="4393"/>
                    <a:pt x="1533" y="4306"/>
                    <a:pt x="1395" y="4203"/>
                  </a:cubicBezTo>
                  <a:lnTo>
                    <a:pt x="1018" y="4421"/>
                  </a:lnTo>
                  <a:cubicBezTo>
                    <a:pt x="941" y="4465"/>
                    <a:pt x="850" y="4477"/>
                    <a:pt x="764" y="4454"/>
                  </a:cubicBezTo>
                  <a:cubicBezTo>
                    <a:pt x="676" y="4431"/>
                    <a:pt x="604" y="4375"/>
                    <a:pt x="559" y="4298"/>
                  </a:cubicBezTo>
                  <a:lnTo>
                    <a:pt x="56" y="3428"/>
                  </a:lnTo>
                  <a:cubicBezTo>
                    <a:pt x="12" y="3350"/>
                    <a:pt x="0" y="3259"/>
                    <a:pt x="23" y="3173"/>
                  </a:cubicBezTo>
                  <a:cubicBezTo>
                    <a:pt x="46" y="3086"/>
                    <a:pt x="102" y="3013"/>
                    <a:pt x="179" y="2968"/>
                  </a:cubicBezTo>
                  <a:lnTo>
                    <a:pt x="557" y="2750"/>
                  </a:lnTo>
                  <a:cubicBezTo>
                    <a:pt x="547" y="2664"/>
                    <a:pt x="541" y="2578"/>
                    <a:pt x="541" y="2493"/>
                  </a:cubicBezTo>
                  <a:cubicBezTo>
                    <a:pt x="541" y="2407"/>
                    <a:pt x="547" y="2321"/>
                    <a:pt x="557" y="2236"/>
                  </a:cubicBezTo>
                  <a:lnTo>
                    <a:pt x="180" y="2017"/>
                  </a:lnTo>
                  <a:cubicBezTo>
                    <a:pt x="102" y="1973"/>
                    <a:pt x="46" y="1900"/>
                    <a:pt x="24" y="1813"/>
                  </a:cubicBezTo>
                  <a:cubicBezTo>
                    <a:pt x="0" y="1727"/>
                    <a:pt x="12" y="1636"/>
                    <a:pt x="56" y="1559"/>
                  </a:cubicBezTo>
                  <a:lnTo>
                    <a:pt x="559" y="688"/>
                  </a:lnTo>
                  <a:cubicBezTo>
                    <a:pt x="604" y="611"/>
                    <a:pt x="676" y="555"/>
                    <a:pt x="763" y="532"/>
                  </a:cubicBezTo>
                  <a:cubicBezTo>
                    <a:pt x="850" y="508"/>
                    <a:pt x="940" y="521"/>
                    <a:pt x="1018" y="565"/>
                  </a:cubicBezTo>
                  <a:lnTo>
                    <a:pt x="1396" y="783"/>
                  </a:lnTo>
                  <a:cubicBezTo>
                    <a:pt x="1533" y="679"/>
                    <a:pt x="1683" y="593"/>
                    <a:pt x="1841" y="526"/>
                  </a:cubicBezTo>
                  <a:lnTo>
                    <a:pt x="1841" y="90"/>
                  </a:lnTo>
                  <a:cubicBezTo>
                    <a:pt x="1841" y="40"/>
                    <a:pt x="1882" y="0"/>
                    <a:pt x="1932" y="0"/>
                  </a:cubicBezTo>
                  <a:cubicBezTo>
                    <a:pt x="1981" y="0"/>
                    <a:pt x="2022" y="40"/>
                    <a:pt x="2022" y="90"/>
                  </a:cubicBezTo>
                  <a:lnTo>
                    <a:pt x="2022" y="586"/>
                  </a:lnTo>
                  <a:cubicBezTo>
                    <a:pt x="2022" y="624"/>
                    <a:pt x="1999" y="657"/>
                    <a:pt x="1965" y="670"/>
                  </a:cubicBezTo>
                  <a:cubicBezTo>
                    <a:pt x="1783" y="742"/>
                    <a:pt x="1613" y="840"/>
                    <a:pt x="1460" y="962"/>
                  </a:cubicBezTo>
                  <a:cubicBezTo>
                    <a:pt x="1431" y="986"/>
                    <a:pt x="1390" y="989"/>
                    <a:pt x="1358" y="970"/>
                  </a:cubicBezTo>
                  <a:lnTo>
                    <a:pt x="927" y="722"/>
                  </a:lnTo>
                  <a:cubicBezTo>
                    <a:pt x="892" y="701"/>
                    <a:pt x="850" y="696"/>
                    <a:pt x="810" y="706"/>
                  </a:cubicBezTo>
                  <a:cubicBezTo>
                    <a:pt x="769" y="717"/>
                    <a:pt x="736" y="743"/>
                    <a:pt x="715" y="779"/>
                  </a:cubicBezTo>
                  <a:lnTo>
                    <a:pt x="213" y="1649"/>
                  </a:lnTo>
                  <a:cubicBezTo>
                    <a:pt x="193" y="1685"/>
                    <a:pt x="187" y="1727"/>
                    <a:pt x="198" y="1767"/>
                  </a:cubicBezTo>
                  <a:cubicBezTo>
                    <a:pt x="208" y="1807"/>
                    <a:pt x="234" y="1841"/>
                    <a:pt x="270" y="1861"/>
                  </a:cubicBezTo>
                  <a:lnTo>
                    <a:pt x="700" y="2109"/>
                  </a:lnTo>
                  <a:cubicBezTo>
                    <a:pt x="732" y="2128"/>
                    <a:pt x="749" y="2164"/>
                    <a:pt x="744" y="2201"/>
                  </a:cubicBezTo>
                  <a:cubicBezTo>
                    <a:pt x="729" y="2298"/>
                    <a:pt x="722" y="2396"/>
                    <a:pt x="722" y="2493"/>
                  </a:cubicBezTo>
                  <a:cubicBezTo>
                    <a:pt x="722" y="2590"/>
                    <a:pt x="729" y="2688"/>
                    <a:pt x="744" y="2785"/>
                  </a:cubicBezTo>
                  <a:cubicBezTo>
                    <a:pt x="749" y="2822"/>
                    <a:pt x="732" y="2858"/>
                    <a:pt x="700" y="2876"/>
                  </a:cubicBezTo>
                  <a:lnTo>
                    <a:pt x="269" y="3125"/>
                  </a:lnTo>
                  <a:cubicBezTo>
                    <a:pt x="234" y="3146"/>
                    <a:pt x="208" y="3179"/>
                    <a:pt x="198" y="3219"/>
                  </a:cubicBezTo>
                  <a:cubicBezTo>
                    <a:pt x="187" y="3259"/>
                    <a:pt x="193" y="3301"/>
                    <a:pt x="213" y="3337"/>
                  </a:cubicBezTo>
                  <a:lnTo>
                    <a:pt x="715" y="4208"/>
                  </a:lnTo>
                  <a:cubicBezTo>
                    <a:pt x="736" y="4243"/>
                    <a:pt x="769" y="4269"/>
                    <a:pt x="810" y="4279"/>
                  </a:cubicBezTo>
                  <a:cubicBezTo>
                    <a:pt x="850" y="4290"/>
                    <a:pt x="892" y="4284"/>
                    <a:pt x="927" y="4264"/>
                  </a:cubicBezTo>
                  <a:lnTo>
                    <a:pt x="1358" y="4015"/>
                  </a:lnTo>
                  <a:cubicBezTo>
                    <a:pt x="1390" y="3997"/>
                    <a:pt x="1431" y="4000"/>
                    <a:pt x="1460" y="4023"/>
                  </a:cubicBezTo>
                  <a:cubicBezTo>
                    <a:pt x="1612" y="4145"/>
                    <a:pt x="1782" y="4244"/>
                    <a:pt x="1965" y="4315"/>
                  </a:cubicBezTo>
                  <a:cubicBezTo>
                    <a:pt x="1999" y="4329"/>
                    <a:pt x="2022" y="4362"/>
                    <a:pt x="2022" y="4400"/>
                  </a:cubicBezTo>
                  <a:lnTo>
                    <a:pt x="2022" y="4896"/>
                  </a:lnTo>
                  <a:cubicBezTo>
                    <a:pt x="2022" y="4982"/>
                    <a:pt x="2092" y="5051"/>
                    <a:pt x="2178" y="5051"/>
                  </a:cubicBezTo>
                  <a:lnTo>
                    <a:pt x="3182" y="5051"/>
                  </a:lnTo>
                  <a:cubicBezTo>
                    <a:pt x="3268" y="5051"/>
                    <a:pt x="3338" y="4982"/>
                    <a:pt x="3338" y="4896"/>
                  </a:cubicBezTo>
                  <a:lnTo>
                    <a:pt x="3338" y="4400"/>
                  </a:lnTo>
                  <a:cubicBezTo>
                    <a:pt x="3338" y="4362"/>
                    <a:pt x="3360" y="4329"/>
                    <a:pt x="3395" y="4315"/>
                  </a:cubicBezTo>
                  <a:cubicBezTo>
                    <a:pt x="3577" y="4244"/>
                    <a:pt x="3747" y="4146"/>
                    <a:pt x="3900" y="4023"/>
                  </a:cubicBezTo>
                  <a:cubicBezTo>
                    <a:pt x="3929" y="4000"/>
                    <a:pt x="3970" y="3997"/>
                    <a:pt x="4001" y="4015"/>
                  </a:cubicBezTo>
                  <a:lnTo>
                    <a:pt x="4432" y="4264"/>
                  </a:lnTo>
                  <a:cubicBezTo>
                    <a:pt x="4506" y="4307"/>
                    <a:pt x="4602" y="4282"/>
                    <a:pt x="4644" y="4207"/>
                  </a:cubicBezTo>
                  <a:lnTo>
                    <a:pt x="4844" y="3863"/>
                  </a:lnTo>
                  <a:cubicBezTo>
                    <a:pt x="4868" y="3819"/>
                    <a:pt x="4923" y="3805"/>
                    <a:pt x="4967" y="3829"/>
                  </a:cubicBezTo>
                  <a:cubicBezTo>
                    <a:pt x="5010" y="3855"/>
                    <a:pt x="5025" y="3910"/>
                    <a:pt x="5000" y="3952"/>
                  </a:cubicBezTo>
                  <a:lnTo>
                    <a:pt x="4801" y="4298"/>
                  </a:lnTo>
                  <a:cubicBezTo>
                    <a:pt x="4708" y="4458"/>
                    <a:pt x="4502" y="4514"/>
                    <a:pt x="4341" y="4421"/>
                  </a:cubicBezTo>
                  <a:lnTo>
                    <a:pt x="3964" y="4203"/>
                  </a:lnTo>
                  <a:cubicBezTo>
                    <a:pt x="3826" y="4306"/>
                    <a:pt x="3677" y="4393"/>
                    <a:pt x="3518" y="4460"/>
                  </a:cubicBezTo>
                  <a:lnTo>
                    <a:pt x="3518" y="4896"/>
                  </a:lnTo>
                  <a:cubicBezTo>
                    <a:pt x="3518" y="5081"/>
                    <a:pt x="3368" y="5232"/>
                    <a:pt x="3182" y="5232"/>
                  </a:cubicBezTo>
                  <a:close/>
                </a:path>
              </a:pathLst>
            </a:custGeom>
            <a:solidFill>
              <a:schemeClr val="accent1">
                <a:lumMod val="75000"/>
              </a:schemeClr>
            </a:solidFill>
            <a:ln>
              <a:noFill/>
            </a:ln>
            <a:effectLst/>
          </p:spPr>
          <p:txBody>
            <a:bodyPr wrap="none" anchor="ctr"/>
            <a:lstStyle/>
            <a:p>
              <a:endParaRPr lang="es-ES_tradnl" sz="1633"/>
            </a:p>
          </p:txBody>
        </p:sp>
        <p:grpSp>
          <p:nvGrpSpPr>
            <p:cNvPr id="137" name="Group 6">
              <a:extLst>
                <a:ext uri="{FF2B5EF4-FFF2-40B4-BE49-F238E27FC236}">
                  <a16:creationId xmlns:a16="http://schemas.microsoft.com/office/drawing/2014/main" id="{8EFC9FEE-35DA-E64B-B4B7-E52B56C0DE58}"/>
                </a:ext>
              </a:extLst>
            </p:cNvPr>
            <p:cNvGrpSpPr>
              <a:grpSpLocks/>
            </p:cNvGrpSpPr>
            <p:nvPr/>
          </p:nvGrpSpPr>
          <p:grpSpPr bwMode="auto">
            <a:xfrm rot="19964076">
              <a:off x="-1371198" y="1551348"/>
              <a:ext cx="1666254" cy="2151586"/>
              <a:chOff x="3309938" y="4121150"/>
              <a:chExt cx="1836737" cy="2371725"/>
            </a:xfrm>
            <a:solidFill>
              <a:schemeClr val="accent6">
                <a:lumMod val="75000"/>
              </a:schemeClr>
            </a:solidFill>
          </p:grpSpPr>
          <p:sp>
            <p:nvSpPr>
              <p:cNvPr id="170" name="Freeform 1">
                <a:extLst>
                  <a:ext uri="{FF2B5EF4-FFF2-40B4-BE49-F238E27FC236}">
                    <a16:creationId xmlns:a16="http://schemas.microsoft.com/office/drawing/2014/main" id="{B7406E07-DD5C-A44C-8B8A-56B4DCCBF80B}"/>
                  </a:ext>
                </a:extLst>
              </p:cNvPr>
              <p:cNvSpPr>
                <a:spLocks noChangeArrowheads="1"/>
              </p:cNvSpPr>
              <p:nvPr/>
            </p:nvSpPr>
            <p:spPr bwMode="auto">
              <a:xfrm>
                <a:off x="4108450" y="5248275"/>
                <a:ext cx="290513" cy="741363"/>
              </a:xfrm>
              <a:custGeom>
                <a:avLst/>
                <a:gdLst>
                  <a:gd name="T0" fmla="*/ 175099 w 808"/>
                  <a:gd name="T1" fmla="*/ 51798 h 2061"/>
                  <a:gd name="T2" fmla="*/ 175099 w 808"/>
                  <a:gd name="T3" fmla="*/ 51798 h 2061"/>
                  <a:gd name="T4" fmla="*/ 289075 w 808"/>
                  <a:gd name="T5" fmla="*/ 210431 h 2061"/>
                  <a:gd name="T6" fmla="*/ 289075 w 808"/>
                  <a:gd name="T7" fmla="*/ 227697 h 2061"/>
                  <a:gd name="T8" fmla="*/ 221840 w 808"/>
                  <a:gd name="T9" fmla="*/ 227697 h 2061"/>
                  <a:gd name="T10" fmla="*/ 221840 w 808"/>
                  <a:gd name="T11" fmla="*/ 205754 h 2061"/>
                  <a:gd name="T12" fmla="*/ 221840 w 808"/>
                  <a:gd name="T13" fmla="*/ 205754 h 2061"/>
                  <a:gd name="T14" fmla="*/ 147414 w 808"/>
                  <a:gd name="T15" fmla="*/ 113668 h 2061"/>
                  <a:gd name="T16" fmla="*/ 147414 w 808"/>
                  <a:gd name="T17" fmla="*/ 113668 h 2061"/>
                  <a:gd name="T18" fmla="*/ 73707 w 808"/>
                  <a:gd name="T19" fmla="*/ 205754 h 2061"/>
                  <a:gd name="T20" fmla="*/ 73707 w 808"/>
                  <a:gd name="T21" fmla="*/ 205754 h 2061"/>
                  <a:gd name="T22" fmla="*/ 290153 w 808"/>
                  <a:gd name="T23" fmla="*/ 532731 h 2061"/>
                  <a:gd name="T24" fmla="*/ 290153 w 808"/>
                  <a:gd name="T25" fmla="*/ 532731 h 2061"/>
                  <a:gd name="T26" fmla="*/ 175099 w 808"/>
                  <a:gd name="T27" fmla="*/ 692083 h 2061"/>
                  <a:gd name="T28" fmla="*/ 175099 w 808"/>
                  <a:gd name="T29" fmla="*/ 741003 h 2061"/>
                  <a:gd name="T30" fmla="*/ 116133 w 808"/>
                  <a:gd name="T31" fmla="*/ 741003 h 2061"/>
                  <a:gd name="T32" fmla="*/ 116133 w 808"/>
                  <a:gd name="T33" fmla="*/ 692083 h 2061"/>
                  <a:gd name="T34" fmla="*/ 116133 w 808"/>
                  <a:gd name="T35" fmla="*/ 692083 h 2061"/>
                  <a:gd name="T36" fmla="*/ 0 w 808"/>
                  <a:gd name="T37" fmla="*/ 532731 h 2061"/>
                  <a:gd name="T38" fmla="*/ 0 w 808"/>
                  <a:gd name="T39" fmla="*/ 493163 h 2061"/>
                  <a:gd name="T40" fmla="*/ 67235 w 808"/>
                  <a:gd name="T41" fmla="*/ 493163 h 2061"/>
                  <a:gd name="T42" fmla="*/ 67235 w 808"/>
                  <a:gd name="T43" fmla="*/ 537407 h 2061"/>
                  <a:gd name="T44" fmla="*/ 67235 w 808"/>
                  <a:gd name="T45" fmla="*/ 537407 h 2061"/>
                  <a:gd name="T46" fmla="*/ 142740 w 808"/>
                  <a:gd name="T47" fmla="*/ 628774 h 2061"/>
                  <a:gd name="T48" fmla="*/ 142740 w 808"/>
                  <a:gd name="T49" fmla="*/ 628774 h 2061"/>
                  <a:gd name="T50" fmla="*/ 218244 w 808"/>
                  <a:gd name="T51" fmla="*/ 537407 h 2061"/>
                  <a:gd name="T52" fmla="*/ 218244 w 808"/>
                  <a:gd name="T53" fmla="*/ 537407 h 2061"/>
                  <a:gd name="T54" fmla="*/ 2876 w 808"/>
                  <a:gd name="T55" fmla="*/ 210431 h 2061"/>
                  <a:gd name="T56" fmla="*/ 2876 w 808"/>
                  <a:gd name="T57" fmla="*/ 210431 h 2061"/>
                  <a:gd name="T58" fmla="*/ 116133 w 808"/>
                  <a:gd name="T59" fmla="*/ 51798 h 2061"/>
                  <a:gd name="T60" fmla="*/ 116133 w 808"/>
                  <a:gd name="T61" fmla="*/ 0 h 2061"/>
                  <a:gd name="T62" fmla="*/ 175099 w 808"/>
                  <a:gd name="T63" fmla="*/ 0 h 2061"/>
                  <a:gd name="T64" fmla="*/ 175099 w 808"/>
                  <a:gd name="T65" fmla="*/ 51798 h 206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808" h="2061">
                    <a:moveTo>
                      <a:pt x="487" y="144"/>
                    </a:moveTo>
                    <a:lnTo>
                      <a:pt x="487" y="144"/>
                    </a:lnTo>
                    <a:cubicBezTo>
                      <a:pt x="705" y="175"/>
                      <a:pt x="804" y="344"/>
                      <a:pt x="804" y="585"/>
                    </a:cubicBezTo>
                    <a:lnTo>
                      <a:pt x="804" y="633"/>
                    </a:lnTo>
                    <a:lnTo>
                      <a:pt x="617" y="633"/>
                    </a:lnTo>
                    <a:lnTo>
                      <a:pt x="617" y="572"/>
                    </a:lnTo>
                    <a:cubicBezTo>
                      <a:pt x="617" y="413"/>
                      <a:pt x="553" y="316"/>
                      <a:pt x="410" y="316"/>
                    </a:cubicBezTo>
                    <a:cubicBezTo>
                      <a:pt x="269" y="316"/>
                      <a:pt x="205" y="413"/>
                      <a:pt x="205" y="572"/>
                    </a:cubicBezTo>
                    <a:cubicBezTo>
                      <a:pt x="205" y="974"/>
                      <a:pt x="807" y="977"/>
                      <a:pt x="807" y="1481"/>
                    </a:cubicBezTo>
                    <a:cubicBezTo>
                      <a:pt x="807" y="1722"/>
                      <a:pt x="705" y="1893"/>
                      <a:pt x="487" y="1924"/>
                    </a:cubicBezTo>
                    <a:lnTo>
                      <a:pt x="487" y="2060"/>
                    </a:lnTo>
                    <a:lnTo>
                      <a:pt x="323" y="2060"/>
                    </a:lnTo>
                    <a:lnTo>
                      <a:pt x="323" y="1924"/>
                    </a:lnTo>
                    <a:cubicBezTo>
                      <a:pt x="100" y="1893"/>
                      <a:pt x="0" y="1724"/>
                      <a:pt x="0" y="1481"/>
                    </a:cubicBezTo>
                    <a:lnTo>
                      <a:pt x="0" y="1371"/>
                    </a:lnTo>
                    <a:lnTo>
                      <a:pt x="187" y="1371"/>
                    </a:lnTo>
                    <a:lnTo>
                      <a:pt x="187" y="1494"/>
                    </a:lnTo>
                    <a:cubicBezTo>
                      <a:pt x="187" y="1656"/>
                      <a:pt x="254" y="1748"/>
                      <a:pt x="397" y="1748"/>
                    </a:cubicBezTo>
                    <a:cubicBezTo>
                      <a:pt x="543" y="1748"/>
                      <a:pt x="607" y="1656"/>
                      <a:pt x="607" y="1494"/>
                    </a:cubicBezTo>
                    <a:cubicBezTo>
                      <a:pt x="607" y="1095"/>
                      <a:pt x="8" y="1089"/>
                      <a:pt x="8" y="585"/>
                    </a:cubicBezTo>
                    <a:cubicBezTo>
                      <a:pt x="8" y="339"/>
                      <a:pt x="107" y="177"/>
                      <a:pt x="323" y="144"/>
                    </a:cubicBezTo>
                    <a:lnTo>
                      <a:pt x="323" y="0"/>
                    </a:lnTo>
                    <a:lnTo>
                      <a:pt x="487" y="0"/>
                    </a:lnTo>
                    <a:lnTo>
                      <a:pt x="487" y="14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1" name="Freeform 31">
                <a:extLst>
                  <a:ext uri="{FF2B5EF4-FFF2-40B4-BE49-F238E27FC236}">
                    <a16:creationId xmlns:a16="http://schemas.microsoft.com/office/drawing/2014/main" id="{03EE2B46-2462-BE49-AB3F-75C4B7CF12D6}"/>
                  </a:ext>
                </a:extLst>
              </p:cNvPr>
              <p:cNvSpPr>
                <a:spLocks noChangeArrowheads="1"/>
              </p:cNvSpPr>
              <p:nvPr/>
            </p:nvSpPr>
            <p:spPr bwMode="auto">
              <a:xfrm>
                <a:off x="3309938" y="4754563"/>
                <a:ext cx="1836737" cy="1738312"/>
              </a:xfrm>
              <a:custGeom>
                <a:avLst/>
                <a:gdLst>
                  <a:gd name="T0" fmla="*/ 918008 w 5102"/>
                  <a:gd name="T1" fmla="*/ 64782 h 4830"/>
                  <a:gd name="T2" fmla="*/ 918008 w 5102"/>
                  <a:gd name="T3" fmla="*/ 64782 h 4830"/>
                  <a:gd name="T4" fmla="*/ 317163 w 5102"/>
                  <a:gd name="T5" fmla="*/ 396609 h 4830"/>
                  <a:gd name="T6" fmla="*/ 317163 w 5102"/>
                  <a:gd name="T7" fmla="*/ 396609 h 4830"/>
                  <a:gd name="T8" fmla="*/ 64801 w 5102"/>
                  <a:gd name="T9" fmla="*/ 1044787 h 4830"/>
                  <a:gd name="T10" fmla="*/ 64801 w 5102"/>
                  <a:gd name="T11" fmla="*/ 1044787 h 4830"/>
                  <a:gd name="T12" fmla="*/ 918008 w 5102"/>
                  <a:gd name="T13" fmla="*/ 1672810 h 4830"/>
                  <a:gd name="T14" fmla="*/ 918008 w 5102"/>
                  <a:gd name="T15" fmla="*/ 1672810 h 4830"/>
                  <a:gd name="T16" fmla="*/ 1771216 w 5102"/>
                  <a:gd name="T17" fmla="*/ 1044787 h 4830"/>
                  <a:gd name="T18" fmla="*/ 1771216 w 5102"/>
                  <a:gd name="T19" fmla="*/ 1044787 h 4830"/>
                  <a:gd name="T20" fmla="*/ 1518854 w 5102"/>
                  <a:gd name="T21" fmla="*/ 396609 h 4830"/>
                  <a:gd name="T22" fmla="*/ 1518854 w 5102"/>
                  <a:gd name="T23" fmla="*/ 396609 h 4830"/>
                  <a:gd name="T24" fmla="*/ 918008 w 5102"/>
                  <a:gd name="T25" fmla="*/ 64782 h 4830"/>
                  <a:gd name="T26" fmla="*/ 918008 w 5102"/>
                  <a:gd name="T27" fmla="*/ 1737952 h 4830"/>
                  <a:gd name="T28" fmla="*/ 918008 w 5102"/>
                  <a:gd name="T29" fmla="*/ 1737952 h 4830"/>
                  <a:gd name="T30" fmla="*/ 0 w 5102"/>
                  <a:gd name="T31" fmla="*/ 1044787 h 4830"/>
                  <a:gd name="T32" fmla="*/ 0 w 5102"/>
                  <a:gd name="T33" fmla="*/ 1044787 h 4830"/>
                  <a:gd name="T34" fmla="*/ 918008 w 5102"/>
                  <a:gd name="T35" fmla="*/ 0 h 4830"/>
                  <a:gd name="T36" fmla="*/ 918008 w 5102"/>
                  <a:gd name="T37" fmla="*/ 0 h 4830"/>
                  <a:gd name="T38" fmla="*/ 1569615 w 5102"/>
                  <a:gd name="T39" fmla="*/ 355940 h 4830"/>
                  <a:gd name="T40" fmla="*/ 1569615 w 5102"/>
                  <a:gd name="T41" fmla="*/ 355940 h 4830"/>
                  <a:gd name="T42" fmla="*/ 1836377 w 5102"/>
                  <a:gd name="T43" fmla="*/ 1044787 h 4830"/>
                  <a:gd name="T44" fmla="*/ 1836377 w 5102"/>
                  <a:gd name="T45" fmla="*/ 1044787 h 4830"/>
                  <a:gd name="T46" fmla="*/ 918008 w 5102"/>
                  <a:gd name="T47" fmla="*/ 1737952 h 483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5102" h="4830">
                    <a:moveTo>
                      <a:pt x="2550" y="180"/>
                    </a:moveTo>
                    <a:lnTo>
                      <a:pt x="2550" y="180"/>
                    </a:lnTo>
                    <a:cubicBezTo>
                      <a:pt x="1952" y="180"/>
                      <a:pt x="1360" y="507"/>
                      <a:pt x="881" y="1102"/>
                    </a:cubicBezTo>
                    <a:cubicBezTo>
                      <a:pt x="449" y="1638"/>
                      <a:pt x="180" y="2329"/>
                      <a:pt x="180" y="2903"/>
                    </a:cubicBezTo>
                    <a:cubicBezTo>
                      <a:pt x="180" y="3963"/>
                      <a:pt x="1111" y="4648"/>
                      <a:pt x="2550" y="4648"/>
                    </a:cubicBezTo>
                    <a:cubicBezTo>
                      <a:pt x="3989" y="4648"/>
                      <a:pt x="4920" y="3963"/>
                      <a:pt x="4920" y="2903"/>
                    </a:cubicBezTo>
                    <a:cubicBezTo>
                      <a:pt x="4920" y="2329"/>
                      <a:pt x="4651" y="1638"/>
                      <a:pt x="4219" y="1102"/>
                    </a:cubicBezTo>
                    <a:cubicBezTo>
                      <a:pt x="3741" y="507"/>
                      <a:pt x="3149" y="180"/>
                      <a:pt x="2550" y="180"/>
                    </a:cubicBezTo>
                    <a:close/>
                    <a:moveTo>
                      <a:pt x="2550" y="4829"/>
                    </a:moveTo>
                    <a:lnTo>
                      <a:pt x="2550" y="4829"/>
                    </a:lnTo>
                    <a:cubicBezTo>
                      <a:pt x="1001" y="4829"/>
                      <a:pt x="0" y="4072"/>
                      <a:pt x="0" y="2903"/>
                    </a:cubicBezTo>
                    <a:cubicBezTo>
                      <a:pt x="0" y="1596"/>
                      <a:pt x="1176" y="0"/>
                      <a:pt x="2550" y="0"/>
                    </a:cubicBezTo>
                    <a:cubicBezTo>
                      <a:pt x="3204" y="0"/>
                      <a:pt x="3846" y="351"/>
                      <a:pt x="4360" y="989"/>
                    </a:cubicBezTo>
                    <a:cubicBezTo>
                      <a:pt x="4823" y="1564"/>
                      <a:pt x="5101" y="2280"/>
                      <a:pt x="5101" y="2903"/>
                    </a:cubicBezTo>
                    <a:cubicBezTo>
                      <a:pt x="5101" y="4072"/>
                      <a:pt x="4099" y="4829"/>
                      <a:pt x="2550" y="482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2" name="Freeform 32">
                <a:extLst>
                  <a:ext uri="{FF2B5EF4-FFF2-40B4-BE49-F238E27FC236}">
                    <a16:creationId xmlns:a16="http://schemas.microsoft.com/office/drawing/2014/main" id="{471C19E1-E8D5-3D4B-BFF1-301900C7AEAF}"/>
                  </a:ext>
                </a:extLst>
              </p:cNvPr>
              <p:cNvSpPr>
                <a:spLocks noChangeArrowheads="1"/>
              </p:cNvSpPr>
              <p:nvPr/>
            </p:nvSpPr>
            <p:spPr bwMode="auto">
              <a:xfrm>
                <a:off x="3843338" y="4121150"/>
                <a:ext cx="769937" cy="534988"/>
              </a:xfrm>
              <a:custGeom>
                <a:avLst/>
                <a:gdLst>
                  <a:gd name="T0" fmla="*/ 80705 w 2137"/>
                  <a:gd name="T1" fmla="*/ 65076 h 1488"/>
                  <a:gd name="T2" fmla="*/ 381546 w 2137"/>
                  <a:gd name="T3" fmla="*/ 466676 h 1488"/>
                  <a:gd name="T4" fmla="*/ 381546 w 2137"/>
                  <a:gd name="T5" fmla="*/ 466676 h 1488"/>
                  <a:gd name="T6" fmla="*/ 384788 w 2137"/>
                  <a:gd name="T7" fmla="*/ 469553 h 1488"/>
                  <a:gd name="T8" fmla="*/ 384788 w 2137"/>
                  <a:gd name="T9" fmla="*/ 469553 h 1488"/>
                  <a:gd name="T10" fmla="*/ 388031 w 2137"/>
                  <a:gd name="T11" fmla="*/ 466676 h 1488"/>
                  <a:gd name="T12" fmla="*/ 688872 w 2137"/>
                  <a:gd name="T13" fmla="*/ 65076 h 1488"/>
                  <a:gd name="T14" fmla="*/ 80705 w 2137"/>
                  <a:gd name="T15" fmla="*/ 65076 h 1488"/>
                  <a:gd name="T16" fmla="*/ 384788 w 2137"/>
                  <a:gd name="T17" fmla="*/ 534628 h 1488"/>
                  <a:gd name="T18" fmla="*/ 384788 w 2137"/>
                  <a:gd name="T19" fmla="*/ 534628 h 1488"/>
                  <a:gd name="T20" fmla="*/ 329664 w 2137"/>
                  <a:gd name="T21" fmla="*/ 505506 h 1488"/>
                  <a:gd name="T22" fmla="*/ 19095 w 2137"/>
                  <a:gd name="T23" fmla="*/ 90962 h 1488"/>
                  <a:gd name="T24" fmla="*/ 19095 w 2137"/>
                  <a:gd name="T25" fmla="*/ 90962 h 1488"/>
                  <a:gd name="T26" fmla="*/ 9728 w 2137"/>
                  <a:gd name="T27" fmla="*/ 29482 h 1488"/>
                  <a:gd name="T28" fmla="*/ 9728 w 2137"/>
                  <a:gd name="T29" fmla="*/ 29482 h 1488"/>
                  <a:gd name="T30" fmla="*/ 64852 w 2137"/>
                  <a:gd name="T31" fmla="*/ 0 h 1488"/>
                  <a:gd name="T32" fmla="*/ 705085 w 2137"/>
                  <a:gd name="T33" fmla="*/ 0 h 1488"/>
                  <a:gd name="T34" fmla="*/ 705085 w 2137"/>
                  <a:gd name="T35" fmla="*/ 0 h 1488"/>
                  <a:gd name="T36" fmla="*/ 760209 w 2137"/>
                  <a:gd name="T37" fmla="*/ 29482 h 1488"/>
                  <a:gd name="T38" fmla="*/ 760209 w 2137"/>
                  <a:gd name="T39" fmla="*/ 29482 h 1488"/>
                  <a:gd name="T40" fmla="*/ 750842 w 2137"/>
                  <a:gd name="T41" fmla="*/ 90962 h 1488"/>
                  <a:gd name="T42" fmla="*/ 440273 w 2137"/>
                  <a:gd name="T43" fmla="*/ 505506 h 1488"/>
                  <a:gd name="T44" fmla="*/ 440273 w 2137"/>
                  <a:gd name="T45" fmla="*/ 505506 h 1488"/>
                  <a:gd name="T46" fmla="*/ 384788 w 2137"/>
                  <a:gd name="T47" fmla="*/ 534628 h 148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137" h="1488">
                    <a:moveTo>
                      <a:pt x="224" y="181"/>
                    </a:moveTo>
                    <a:lnTo>
                      <a:pt x="1059" y="1298"/>
                    </a:lnTo>
                    <a:cubicBezTo>
                      <a:pt x="1063" y="1303"/>
                      <a:pt x="1067" y="1305"/>
                      <a:pt x="1068" y="1306"/>
                    </a:cubicBezTo>
                    <a:cubicBezTo>
                      <a:pt x="1070" y="1305"/>
                      <a:pt x="1073" y="1303"/>
                      <a:pt x="1077" y="1298"/>
                    </a:cubicBezTo>
                    <a:lnTo>
                      <a:pt x="1912" y="181"/>
                    </a:lnTo>
                    <a:lnTo>
                      <a:pt x="224" y="181"/>
                    </a:lnTo>
                    <a:close/>
                    <a:moveTo>
                      <a:pt x="1068" y="1487"/>
                    </a:moveTo>
                    <a:lnTo>
                      <a:pt x="1068" y="1487"/>
                    </a:lnTo>
                    <a:cubicBezTo>
                      <a:pt x="1009" y="1487"/>
                      <a:pt x="953" y="1457"/>
                      <a:pt x="915" y="1406"/>
                    </a:cubicBezTo>
                    <a:lnTo>
                      <a:pt x="53" y="253"/>
                    </a:lnTo>
                    <a:cubicBezTo>
                      <a:pt x="10" y="197"/>
                      <a:pt x="0" y="134"/>
                      <a:pt x="27" y="82"/>
                    </a:cubicBezTo>
                    <a:cubicBezTo>
                      <a:pt x="53" y="30"/>
                      <a:pt x="108" y="0"/>
                      <a:pt x="180" y="0"/>
                    </a:cubicBezTo>
                    <a:lnTo>
                      <a:pt x="1957" y="0"/>
                    </a:lnTo>
                    <a:cubicBezTo>
                      <a:pt x="2028" y="0"/>
                      <a:pt x="2084" y="30"/>
                      <a:pt x="2110" y="82"/>
                    </a:cubicBezTo>
                    <a:cubicBezTo>
                      <a:pt x="2136" y="134"/>
                      <a:pt x="2126" y="197"/>
                      <a:pt x="2084" y="253"/>
                    </a:cubicBezTo>
                    <a:lnTo>
                      <a:pt x="1222" y="1406"/>
                    </a:lnTo>
                    <a:cubicBezTo>
                      <a:pt x="1183" y="1457"/>
                      <a:pt x="1128" y="1487"/>
                      <a:pt x="1068" y="148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73" name="Freeform 33">
                <a:extLst>
                  <a:ext uri="{FF2B5EF4-FFF2-40B4-BE49-F238E27FC236}">
                    <a16:creationId xmlns:a16="http://schemas.microsoft.com/office/drawing/2014/main" id="{64B2E7B7-B764-F847-84F7-C5EAAC82C6F1}"/>
                  </a:ext>
                </a:extLst>
              </p:cNvPr>
              <p:cNvSpPr>
                <a:spLocks noChangeArrowheads="1"/>
              </p:cNvSpPr>
              <p:nvPr/>
            </p:nvSpPr>
            <p:spPr bwMode="auto">
              <a:xfrm>
                <a:off x="4024313" y="4597400"/>
                <a:ext cx="407987" cy="222250"/>
              </a:xfrm>
              <a:custGeom>
                <a:avLst/>
                <a:gdLst>
                  <a:gd name="T0" fmla="*/ 111007 w 1132"/>
                  <a:gd name="T1" fmla="*/ 64987 h 619"/>
                  <a:gd name="T2" fmla="*/ 111007 w 1132"/>
                  <a:gd name="T3" fmla="*/ 64987 h 619"/>
                  <a:gd name="T4" fmla="*/ 64874 w 1132"/>
                  <a:gd name="T5" fmla="*/ 110945 h 619"/>
                  <a:gd name="T6" fmla="*/ 64874 w 1132"/>
                  <a:gd name="T7" fmla="*/ 110945 h 619"/>
                  <a:gd name="T8" fmla="*/ 111007 w 1132"/>
                  <a:gd name="T9" fmla="*/ 157263 h 619"/>
                  <a:gd name="T10" fmla="*/ 296259 w 1132"/>
                  <a:gd name="T11" fmla="*/ 157263 h 619"/>
                  <a:gd name="T12" fmla="*/ 296259 w 1132"/>
                  <a:gd name="T13" fmla="*/ 157263 h 619"/>
                  <a:gd name="T14" fmla="*/ 342392 w 1132"/>
                  <a:gd name="T15" fmla="*/ 110945 h 619"/>
                  <a:gd name="T16" fmla="*/ 342392 w 1132"/>
                  <a:gd name="T17" fmla="*/ 110945 h 619"/>
                  <a:gd name="T18" fmla="*/ 296259 w 1132"/>
                  <a:gd name="T19" fmla="*/ 64987 h 619"/>
                  <a:gd name="T20" fmla="*/ 111007 w 1132"/>
                  <a:gd name="T21" fmla="*/ 64987 h 619"/>
                  <a:gd name="T22" fmla="*/ 296259 w 1132"/>
                  <a:gd name="T23" fmla="*/ 221891 h 619"/>
                  <a:gd name="T24" fmla="*/ 111007 w 1132"/>
                  <a:gd name="T25" fmla="*/ 221891 h 619"/>
                  <a:gd name="T26" fmla="*/ 111007 w 1132"/>
                  <a:gd name="T27" fmla="*/ 221891 h 619"/>
                  <a:gd name="T28" fmla="*/ 0 w 1132"/>
                  <a:gd name="T29" fmla="*/ 110945 h 619"/>
                  <a:gd name="T30" fmla="*/ 0 w 1132"/>
                  <a:gd name="T31" fmla="*/ 110945 h 619"/>
                  <a:gd name="T32" fmla="*/ 111007 w 1132"/>
                  <a:gd name="T33" fmla="*/ 0 h 619"/>
                  <a:gd name="T34" fmla="*/ 296259 w 1132"/>
                  <a:gd name="T35" fmla="*/ 0 h 619"/>
                  <a:gd name="T36" fmla="*/ 296259 w 1132"/>
                  <a:gd name="T37" fmla="*/ 0 h 619"/>
                  <a:gd name="T38" fmla="*/ 407627 w 1132"/>
                  <a:gd name="T39" fmla="*/ 110945 h 619"/>
                  <a:gd name="T40" fmla="*/ 407627 w 1132"/>
                  <a:gd name="T41" fmla="*/ 110945 h 619"/>
                  <a:gd name="T42" fmla="*/ 296259 w 1132"/>
                  <a:gd name="T43" fmla="*/ 221891 h 6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132" h="619">
                    <a:moveTo>
                      <a:pt x="308" y="181"/>
                    </a:moveTo>
                    <a:lnTo>
                      <a:pt x="308" y="181"/>
                    </a:lnTo>
                    <a:cubicBezTo>
                      <a:pt x="237" y="181"/>
                      <a:pt x="180" y="239"/>
                      <a:pt x="180" y="309"/>
                    </a:cubicBezTo>
                    <a:cubicBezTo>
                      <a:pt x="180" y="380"/>
                      <a:pt x="237" y="438"/>
                      <a:pt x="308" y="438"/>
                    </a:cubicBezTo>
                    <a:lnTo>
                      <a:pt x="822" y="438"/>
                    </a:lnTo>
                    <a:cubicBezTo>
                      <a:pt x="893" y="438"/>
                      <a:pt x="950" y="380"/>
                      <a:pt x="950" y="309"/>
                    </a:cubicBezTo>
                    <a:cubicBezTo>
                      <a:pt x="950" y="239"/>
                      <a:pt x="893" y="181"/>
                      <a:pt x="822" y="181"/>
                    </a:cubicBezTo>
                    <a:lnTo>
                      <a:pt x="308" y="181"/>
                    </a:lnTo>
                    <a:close/>
                    <a:moveTo>
                      <a:pt x="822" y="618"/>
                    </a:moveTo>
                    <a:lnTo>
                      <a:pt x="308" y="618"/>
                    </a:lnTo>
                    <a:cubicBezTo>
                      <a:pt x="138" y="618"/>
                      <a:pt x="0" y="480"/>
                      <a:pt x="0" y="309"/>
                    </a:cubicBezTo>
                    <a:cubicBezTo>
                      <a:pt x="0" y="139"/>
                      <a:pt x="138" y="0"/>
                      <a:pt x="308" y="0"/>
                    </a:cubicBezTo>
                    <a:lnTo>
                      <a:pt x="822" y="0"/>
                    </a:lnTo>
                    <a:cubicBezTo>
                      <a:pt x="993" y="0"/>
                      <a:pt x="1131" y="139"/>
                      <a:pt x="1131" y="309"/>
                    </a:cubicBezTo>
                    <a:cubicBezTo>
                      <a:pt x="1131" y="480"/>
                      <a:pt x="993" y="618"/>
                      <a:pt x="822" y="61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38" name="Group 9">
              <a:extLst>
                <a:ext uri="{FF2B5EF4-FFF2-40B4-BE49-F238E27FC236}">
                  <a16:creationId xmlns:a16="http://schemas.microsoft.com/office/drawing/2014/main" id="{8C6D92B0-FD5E-564D-A2BA-AFAB90CB0786}"/>
                </a:ext>
              </a:extLst>
            </p:cNvPr>
            <p:cNvGrpSpPr>
              <a:grpSpLocks/>
            </p:cNvGrpSpPr>
            <p:nvPr/>
          </p:nvGrpSpPr>
          <p:grpSpPr bwMode="auto">
            <a:xfrm>
              <a:off x="1397994" y="1804368"/>
              <a:ext cx="1690738" cy="966342"/>
              <a:chOff x="5507038" y="1647825"/>
              <a:chExt cx="1863725" cy="1065213"/>
            </a:xfrm>
            <a:solidFill>
              <a:schemeClr val="accent2">
                <a:lumMod val="75000"/>
              </a:schemeClr>
            </a:solidFill>
          </p:grpSpPr>
          <p:sp>
            <p:nvSpPr>
              <p:cNvPr id="168" name="Freeform 34">
                <a:extLst>
                  <a:ext uri="{FF2B5EF4-FFF2-40B4-BE49-F238E27FC236}">
                    <a16:creationId xmlns:a16="http://schemas.microsoft.com/office/drawing/2014/main" id="{AE5BFC2B-9355-B341-B782-2F985B857A12}"/>
                  </a:ext>
                </a:extLst>
              </p:cNvPr>
              <p:cNvSpPr>
                <a:spLocks noChangeArrowheads="1"/>
              </p:cNvSpPr>
              <p:nvPr/>
            </p:nvSpPr>
            <p:spPr bwMode="auto">
              <a:xfrm>
                <a:off x="7092950" y="1647825"/>
                <a:ext cx="277813" cy="246063"/>
              </a:xfrm>
              <a:custGeom>
                <a:avLst/>
                <a:gdLst>
                  <a:gd name="T0" fmla="*/ 15474 w 772"/>
                  <a:gd name="T1" fmla="*/ 110764 h 682"/>
                  <a:gd name="T2" fmla="*/ 15474 w 772"/>
                  <a:gd name="T3" fmla="*/ 110764 h 682"/>
                  <a:gd name="T4" fmla="*/ 17273 w 772"/>
                  <a:gd name="T5" fmla="*/ 139989 h 682"/>
                  <a:gd name="T6" fmla="*/ 250823 w 772"/>
                  <a:gd name="T7" fmla="*/ 238486 h 682"/>
                  <a:gd name="T8" fmla="*/ 250823 w 772"/>
                  <a:gd name="T9" fmla="*/ 238486 h 682"/>
                  <a:gd name="T10" fmla="*/ 272775 w 772"/>
                  <a:gd name="T11" fmla="*/ 219725 h 682"/>
                  <a:gd name="T12" fmla="*/ 224554 w 772"/>
                  <a:gd name="T13" fmla="*/ 24173 h 682"/>
                  <a:gd name="T14" fmla="*/ 224554 w 772"/>
                  <a:gd name="T15" fmla="*/ 24173 h 682"/>
                  <a:gd name="T16" fmla="*/ 188927 w 772"/>
                  <a:gd name="T17" fmla="*/ 9020 h 682"/>
                  <a:gd name="T18" fmla="*/ 15474 w 772"/>
                  <a:gd name="T19" fmla="*/ 110764 h 68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72" h="682">
                    <a:moveTo>
                      <a:pt x="43" y="307"/>
                    </a:moveTo>
                    <a:lnTo>
                      <a:pt x="43" y="307"/>
                    </a:lnTo>
                    <a:cubicBezTo>
                      <a:pt x="0" y="332"/>
                      <a:pt x="2" y="368"/>
                      <a:pt x="48" y="388"/>
                    </a:cubicBezTo>
                    <a:lnTo>
                      <a:pt x="697" y="661"/>
                    </a:lnTo>
                    <a:cubicBezTo>
                      <a:pt x="743" y="681"/>
                      <a:pt x="771" y="657"/>
                      <a:pt x="758" y="609"/>
                    </a:cubicBezTo>
                    <a:lnTo>
                      <a:pt x="624" y="67"/>
                    </a:lnTo>
                    <a:cubicBezTo>
                      <a:pt x="612" y="19"/>
                      <a:pt x="567" y="0"/>
                      <a:pt x="525" y="25"/>
                    </a:cubicBezTo>
                    <a:lnTo>
                      <a:pt x="43" y="30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9" name="Freeform 35">
                <a:extLst>
                  <a:ext uri="{FF2B5EF4-FFF2-40B4-BE49-F238E27FC236}">
                    <a16:creationId xmlns:a16="http://schemas.microsoft.com/office/drawing/2014/main" id="{E52065C6-D91C-BF46-9893-AE63281FD513}"/>
                  </a:ext>
                </a:extLst>
              </p:cNvPr>
              <p:cNvSpPr>
                <a:spLocks noChangeArrowheads="1"/>
              </p:cNvSpPr>
              <p:nvPr/>
            </p:nvSpPr>
            <p:spPr bwMode="auto">
              <a:xfrm>
                <a:off x="5507038" y="1752600"/>
                <a:ext cx="1771650" cy="960438"/>
              </a:xfrm>
              <a:custGeom>
                <a:avLst/>
                <a:gdLst>
                  <a:gd name="T0" fmla="*/ 37067 w 4923"/>
                  <a:gd name="T1" fmla="*/ 960078 h 2666"/>
                  <a:gd name="T2" fmla="*/ 37067 w 4923"/>
                  <a:gd name="T3" fmla="*/ 960078 h 2666"/>
                  <a:gd name="T4" fmla="*/ 20873 w 4923"/>
                  <a:gd name="T5" fmla="*/ 955755 h 2666"/>
                  <a:gd name="T6" fmla="*/ 20873 w 4923"/>
                  <a:gd name="T7" fmla="*/ 955755 h 2666"/>
                  <a:gd name="T8" fmla="*/ 8637 w 4923"/>
                  <a:gd name="T9" fmla="*/ 911443 h 2666"/>
                  <a:gd name="T10" fmla="*/ 393340 w 4923"/>
                  <a:gd name="T11" fmla="*/ 235967 h 2666"/>
                  <a:gd name="T12" fmla="*/ 393340 w 4923"/>
                  <a:gd name="T13" fmla="*/ 235967 h 2666"/>
                  <a:gd name="T14" fmla="*/ 445522 w 4923"/>
                  <a:gd name="T15" fmla="*/ 201742 h 2666"/>
                  <a:gd name="T16" fmla="*/ 445522 w 4923"/>
                  <a:gd name="T17" fmla="*/ 201742 h 2666"/>
                  <a:gd name="T18" fmla="*/ 499143 w 4923"/>
                  <a:gd name="T19" fmla="*/ 233805 h 2666"/>
                  <a:gd name="T20" fmla="*/ 747814 w 4923"/>
                  <a:gd name="T21" fmla="*/ 631526 h 2666"/>
                  <a:gd name="T22" fmla="*/ 987129 w 4923"/>
                  <a:gd name="T23" fmla="*/ 284241 h 2666"/>
                  <a:gd name="T24" fmla="*/ 987129 w 4923"/>
                  <a:gd name="T25" fmla="*/ 284241 h 2666"/>
                  <a:gd name="T26" fmla="*/ 1040390 w 4923"/>
                  <a:gd name="T27" fmla="*/ 253979 h 2666"/>
                  <a:gd name="T28" fmla="*/ 1040390 w 4923"/>
                  <a:gd name="T29" fmla="*/ 253979 h 2666"/>
                  <a:gd name="T30" fmla="*/ 1041830 w 4923"/>
                  <a:gd name="T31" fmla="*/ 253979 h 2666"/>
                  <a:gd name="T32" fmla="*/ 1041830 w 4923"/>
                  <a:gd name="T33" fmla="*/ 253979 h 2666"/>
                  <a:gd name="T34" fmla="*/ 1095091 w 4923"/>
                  <a:gd name="T35" fmla="*/ 286402 h 2666"/>
                  <a:gd name="T36" fmla="*/ 1373991 w 4923"/>
                  <a:gd name="T37" fmla="*/ 730956 h 2666"/>
                  <a:gd name="T38" fmla="*/ 1704714 w 4923"/>
                  <a:gd name="T39" fmla="*/ 23056 h 2666"/>
                  <a:gd name="T40" fmla="*/ 1704714 w 4923"/>
                  <a:gd name="T41" fmla="*/ 23056 h 2666"/>
                  <a:gd name="T42" fmla="*/ 1747898 w 4923"/>
                  <a:gd name="T43" fmla="*/ 7565 h 2666"/>
                  <a:gd name="T44" fmla="*/ 1747898 w 4923"/>
                  <a:gd name="T45" fmla="*/ 7565 h 2666"/>
                  <a:gd name="T46" fmla="*/ 1763733 w 4923"/>
                  <a:gd name="T47" fmla="*/ 50796 h 2666"/>
                  <a:gd name="T48" fmla="*/ 1428332 w 4923"/>
                  <a:gd name="T49" fmla="*/ 768422 h 2666"/>
                  <a:gd name="T50" fmla="*/ 1428332 w 4923"/>
                  <a:gd name="T51" fmla="*/ 768422 h 2666"/>
                  <a:gd name="T52" fmla="*/ 1378670 w 4923"/>
                  <a:gd name="T53" fmla="*/ 806249 h 2666"/>
                  <a:gd name="T54" fmla="*/ 1378670 w 4923"/>
                  <a:gd name="T55" fmla="*/ 806249 h 2666"/>
                  <a:gd name="T56" fmla="*/ 1324329 w 4923"/>
                  <a:gd name="T57" fmla="*/ 774907 h 2666"/>
                  <a:gd name="T58" fmla="*/ 1040390 w 4923"/>
                  <a:gd name="T59" fmla="*/ 321707 h 2666"/>
                  <a:gd name="T60" fmla="*/ 801075 w 4923"/>
                  <a:gd name="T61" fmla="*/ 668992 h 2666"/>
                  <a:gd name="T62" fmla="*/ 801075 w 4923"/>
                  <a:gd name="T63" fmla="*/ 668992 h 2666"/>
                  <a:gd name="T64" fmla="*/ 746015 w 4923"/>
                  <a:gd name="T65" fmla="*/ 698893 h 2666"/>
                  <a:gd name="T66" fmla="*/ 746015 w 4923"/>
                  <a:gd name="T67" fmla="*/ 698893 h 2666"/>
                  <a:gd name="T68" fmla="*/ 692754 w 4923"/>
                  <a:gd name="T69" fmla="*/ 666470 h 2666"/>
                  <a:gd name="T70" fmla="*/ 446961 w 4923"/>
                  <a:gd name="T71" fmla="*/ 273073 h 2666"/>
                  <a:gd name="T72" fmla="*/ 65497 w 4923"/>
                  <a:gd name="T73" fmla="*/ 943506 h 2666"/>
                  <a:gd name="T74" fmla="*/ 65497 w 4923"/>
                  <a:gd name="T75" fmla="*/ 943506 h 2666"/>
                  <a:gd name="T76" fmla="*/ 37067 w 4923"/>
                  <a:gd name="T77" fmla="*/ 960078 h 266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4923" h="2666">
                    <a:moveTo>
                      <a:pt x="103" y="2665"/>
                    </a:moveTo>
                    <a:lnTo>
                      <a:pt x="103" y="2665"/>
                    </a:lnTo>
                    <a:cubicBezTo>
                      <a:pt x="88" y="2665"/>
                      <a:pt x="73" y="2661"/>
                      <a:pt x="58" y="2653"/>
                    </a:cubicBezTo>
                    <a:cubicBezTo>
                      <a:pt x="15" y="2628"/>
                      <a:pt x="0" y="2573"/>
                      <a:pt x="24" y="2530"/>
                    </a:cubicBezTo>
                    <a:lnTo>
                      <a:pt x="1093" y="655"/>
                    </a:lnTo>
                    <a:cubicBezTo>
                      <a:pt x="1127" y="596"/>
                      <a:pt x="1179" y="561"/>
                      <a:pt x="1238" y="560"/>
                    </a:cubicBezTo>
                    <a:cubicBezTo>
                      <a:pt x="1297" y="560"/>
                      <a:pt x="1351" y="591"/>
                      <a:pt x="1387" y="649"/>
                    </a:cubicBezTo>
                    <a:lnTo>
                      <a:pt x="2078" y="1753"/>
                    </a:lnTo>
                    <a:lnTo>
                      <a:pt x="2743" y="789"/>
                    </a:lnTo>
                    <a:cubicBezTo>
                      <a:pt x="2780" y="735"/>
                      <a:pt x="2834" y="705"/>
                      <a:pt x="2891" y="705"/>
                    </a:cubicBezTo>
                    <a:cubicBezTo>
                      <a:pt x="2893" y="705"/>
                      <a:pt x="2894" y="705"/>
                      <a:pt x="2895" y="705"/>
                    </a:cubicBezTo>
                    <a:cubicBezTo>
                      <a:pt x="2954" y="706"/>
                      <a:pt x="3008" y="739"/>
                      <a:pt x="3043" y="795"/>
                    </a:cubicBezTo>
                    <a:lnTo>
                      <a:pt x="3818" y="2029"/>
                    </a:lnTo>
                    <a:lnTo>
                      <a:pt x="4737" y="64"/>
                    </a:lnTo>
                    <a:cubicBezTo>
                      <a:pt x="4758" y="19"/>
                      <a:pt x="4812" y="0"/>
                      <a:pt x="4857" y="21"/>
                    </a:cubicBezTo>
                    <a:cubicBezTo>
                      <a:pt x="4903" y="42"/>
                      <a:pt x="4922" y="95"/>
                      <a:pt x="4901" y="141"/>
                    </a:cubicBezTo>
                    <a:lnTo>
                      <a:pt x="3969" y="2133"/>
                    </a:lnTo>
                    <a:cubicBezTo>
                      <a:pt x="3939" y="2197"/>
                      <a:pt x="3889" y="2235"/>
                      <a:pt x="3831" y="2238"/>
                    </a:cubicBezTo>
                    <a:cubicBezTo>
                      <a:pt x="3771" y="2242"/>
                      <a:pt x="3717" y="2210"/>
                      <a:pt x="3680" y="2151"/>
                    </a:cubicBezTo>
                    <a:lnTo>
                      <a:pt x="2891" y="893"/>
                    </a:lnTo>
                    <a:lnTo>
                      <a:pt x="2226" y="1857"/>
                    </a:lnTo>
                    <a:cubicBezTo>
                      <a:pt x="2188" y="1912"/>
                      <a:pt x="2134" y="1942"/>
                      <a:pt x="2073" y="1940"/>
                    </a:cubicBezTo>
                    <a:cubicBezTo>
                      <a:pt x="2015" y="1939"/>
                      <a:pt x="1961" y="1906"/>
                      <a:pt x="1925" y="1850"/>
                    </a:cubicBezTo>
                    <a:lnTo>
                      <a:pt x="1242" y="758"/>
                    </a:lnTo>
                    <a:lnTo>
                      <a:pt x="182" y="2619"/>
                    </a:lnTo>
                    <a:cubicBezTo>
                      <a:pt x="165" y="2648"/>
                      <a:pt x="134" y="2665"/>
                      <a:pt x="103" y="266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39" name="Group 5">
              <a:extLst>
                <a:ext uri="{FF2B5EF4-FFF2-40B4-BE49-F238E27FC236}">
                  <a16:creationId xmlns:a16="http://schemas.microsoft.com/office/drawing/2014/main" id="{1965D99A-53D1-BF47-A0ED-DE667D4A133C}"/>
                </a:ext>
              </a:extLst>
            </p:cNvPr>
            <p:cNvGrpSpPr>
              <a:grpSpLocks/>
            </p:cNvGrpSpPr>
            <p:nvPr/>
          </p:nvGrpSpPr>
          <p:grpSpPr bwMode="auto">
            <a:xfrm>
              <a:off x="1150143" y="2873562"/>
              <a:ext cx="1474715" cy="1356622"/>
              <a:chOff x="4892675" y="3322638"/>
              <a:chExt cx="1625600" cy="1495425"/>
            </a:xfrm>
            <a:solidFill>
              <a:schemeClr val="tx2">
                <a:lumMod val="75000"/>
              </a:schemeClr>
            </a:solidFill>
          </p:grpSpPr>
          <p:sp>
            <p:nvSpPr>
              <p:cNvPr id="165" name="Freeform 2">
                <a:extLst>
                  <a:ext uri="{FF2B5EF4-FFF2-40B4-BE49-F238E27FC236}">
                    <a16:creationId xmlns:a16="http://schemas.microsoft.com/office/drawing/2014/main" id="{CB81D91A-95E4-2046-A1CE-8333D088A321}"/>
                  </a:ext>
                </a:extLst>
              </p:cNvPr>
              <p:cNvSpPr>
                <a:spLocks noChangeArrowheads="1"/>
              </p:cNvSpPr>
              <p:nvPr/>
            </p:nvSpPr>
            <p:spPr bwMode="auto">
              <a:xfrm>
                <a:off x="5665788" y="3751263"/>
                <a:ext cx="252412" cy="642937"/>
              </a:xfrm>
              <a:custGeom>
                <a:avLst/>
                <a:gdLst>
                  <a:gd name="T0" fmla="*/ 152311 w 701"/>
                  <a:gd name="T1" fmla="*/ 44229 h 1788"/>
                  <a:gd name="T2" fmla="*/ 152311 w 701"/>
                  <a:gd name="T3" fmla="*/ 44229 h 1788"/>
                  <a:gd name="T4" fmla="*/ 251332 w 701"/>
                  <a:gd name="T5" fmla="*/ 181950 h 1788"/>
                  <a:gd name="T6" fmla="*/ 251332 w 701"/>
                  <a:gd name="T7" fmla="*/ 197052 h 1788"/>
                  <a:gd name="T8" fmla="*/ 193000 w 701"/>
                  <a:gd name="T9" fmla="*/ 197052 h 1788"/>
                  <a:gd name="T10" fmla="*/ 193000 w 701"/>
                  <a:gd name="T11" fmla="*/ 177994 h 1788"/>
                  <a:gd name="T12" fmla="*/ 193000 w 701"/>
                  <a:gd name="T13" fmla="*/ 177994 h 1788"/>
                  <a:gd name="T14" fmla="*/ 128186 w 701"/>
                  <a:gd name="T15" fmla="*/ 97807 h 1788"/>
                  <a:gd name="T16" fmla="*/ 128186 w 701"/>
                  <a:gd name="T17" fmla="*/ 97807 h 1788"/>
                  <a:gd name="T18" fmla="*/ 64093 w 701"/>
                  <a:gd name="T19" fmla="*/ 177994 h 1788"/>
                  <a:gd name="T20" fmla="*/ 64093 w 701"/>
                  <a:gd name="T21" fmla="*/ 177994 h 1788"/>
                  <a:gd name="T22" fmla="*/ 252052 w 701"/>
                  <a:gd name="T23" fmla="*/ 461706 h 1788"/>
                  <a:gd name="T24" fmla="*/ 252052 w 701"/>
                  <a:gd name="T25" fmla="*/ 461706 h 1788"/>
                  <a:gd name="T26" fmla="*/ 152311 w 701"/>
                  <a:gd name="T27" fmla="*/ 600146 h 1788"/>
                  <a:gd name="T28" fmla="*/ 152311 w 701"/>
                  <a:gd name="T29" fmla="*/ 642577 h 1788"/>
                  <a:gd name="T30" fmla="*/ 100821 w 701"/>
                  <a:gd name="T31" fmla="*/ 642577 h 1788"/>
                  <a:gd name="T32" fmla="*/ 100821 w 701"/>
                  <a:gd name="T33" fmla="*/ 600146 h 1788"/>
                  <a:gd name="T34" fmla="*/ 100821 w 701"/>
                  <a:gd name="T35" fmla="*/ 600146 h 1788"/>
                  <a:gd name="T36" fmla="*/ 0 w 701"/>
                  <a:gd name="T37" fmla="*/ 461706 h 1788"/>
                  <a:gd name="T38" fmla="*/ 0 w 701"/>
                  <a:gd name="T39" fmla="*/ 427186 h 1788"/>
                  <a:gd name="T40" fmla="*/ 58332 w 701"/>
                  <a:gd name="T41" fmla="*/ 427186 h 1788"/>
                  <a:gd name="T42" fmla="*/ 58332 w 701"/>
                  <a:gd name="T43" fmla="*/ 465662 h 1788"/>
                  <a:gd name="T44" fmla="*/ 58332 w 701"/>
                  <a:gd name="T45" fmla="*/ 465662 h 1788"/>
                  <a:gd name="T46" fmla="*/ 124226 w 701"/>
                  <a:gd name="T47" fmla="*/ 545130 h 1788"/>
                  <a:gd name="T48" fmla="*/ 124226 w 701"/>
                  <a:gd name="T49" fmla="*/ 545130 h 1788"/>
                  <a:gd name="T50" fmla="*/ 189759 w 701"/>
                  <a:gd name="T51" fmla="*/ 465662 h 1788"/>
                  <a:gd name="T52" fmla="*/ 189759 w 701"/>
                  <a:gd name="T53" fmla="*/ 465662 h 1788"/>
                  <a:gd name="T54" fmla="*/ 2521 w 701"/>
                  <a:gd name="T55" fmla="*/ 181950 h 1788"/>
                  <a:gd name="T56" fmla="*/ 2521 w 701"/>
                  <a:gd name="T57" fmla="*/ 181950 h 1788"/>
                  <a:gd name="T58" fmla="*/ 100821 w 701"/>
                  <a:gd name="T59" fmla="*/ 44229 h 1788"/>
                  <a:gd name="T60" fmla="*/ 100821 w 701"/>
                  <a:gd name="T61" fmla="*/ 0 h 1788"/>
                  <a:gd name="T62" fmla="*/ 152311 w 701"/>
                  <a:gd name="T63" fmla="*/ 0 h 1788"/>
                  <a:gd name="T64" fmla="*/ 152311 w 701"/>
                  <a:gd name="T65" fmla="*/ 44229 h 178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01" h="1788">
                    <a:moveTo>
                      <a:pt x="423" y="123"/>
                    </a:moveTo>
                    <a:lnTo>
                      <a:pt x="423" y="123"/>
                    </a:lnTo>
                    <a:cubicBezTo>
                      <a:pt x="612" y="150"/>
                      <a:pt x="698" y="297"/>
                      <a:pt x="698" y="506"/>
                    </a:cubicBezTo>
                    <a:lnTo>
                      <a:pt x="698" y="548"/>
                    </a:lnTo>
                    <a:lnTo>
                      <a:pt x="536" y="548"/>
                    </a:lnTo>
                    <a:lnTo>
                      <a:pt x="536" y="495"/>
                    </a:lnTo>
                    <a:cubicBezTo>
                      <a:pt x="536" y="357"/>
                      <a:pt x="481" y="272"/>
                      <a:pt x="356" y="272"/>
                    </a:cubicBezTo>
                    <a:cubicBezTo>
                      <a:pt x="233" y="272"/>
                      <a:pt x="178" y="357"/>
                      <a:pt x="178" y="495"/>
                    </a:cubicBezTo>
                    <a:cubicBezTo>
                      <a:pt x="178" y="844"/>
                      <a:pt x="700" y="846"/>
                      <a:pt x="700" y="1284"/>
                    </a:cubicBezTo>
                    <a:cubicBezTo>
                      <a:pt x="700" y="1493"/>
                      <a:pt x="612" y="1642"/>
                      <a:pt x="423" y="1669"/>
                    </a:cubicBezTo>
                    <a:lnTo>
                      <a:pt x="423" y="1787"/>
                    </a:lnTo>
                    <a:lnTo>
                      <a:pt x="280" y="1787"/>
                    </a:lnTo>
                    <a:lnTo>
                      <a:pt x="280" y="1669"/>
                    </a:lnTo>
                    <a:cubicBezTo>
                      <a:pt x="87" y="1642"/>
                      <a:pt x="0" y="1496"/>
                      <a:pt x="0" y="1284"/>
                    </a:cubicBezTo>
                    <a:lnTo>
                      <a:pt x="0" y="1188"/>
                    </a:lnTo>
                    <a:lnTo>
                      <a:pt x="162" y="1188"/>
                    </a:lnTo>
                    <a:lnTo>
                      <a:pt x="162" y="1295"/>
                    </a:lnTo>
                    <a:cubicBezTo>
                      <a:pt x="162" y="1435"/>
                      <a:pt x="221" y="1516"/>
                      <a:pt x="345" y="1516"/>
                    </a:cubicBezTo>
                    <a:cubicBezTo>
                      <a:pt x="471" y="1516"/>
                      <a:pt x="527" y="1435"/>
                      <a:pt x="527" y="1295"/>
                    </a:cubicBezTo>
                    <a:cubicBezTo>
                      <a:pt x="527" y="948"/>
                      <a:pt x="7" y="944"/>
                      <a:pt x="7" y="506"/>
                    </a:cubicBezTo>
                    <a:cubicBezTo>
                      <a:pt x="7" y="292"/>
                      <a:pt x="94" y="152"/>
                      <a:pt x="280" y="123"/>
                    </a:cubicBezTo>
                    <a:lnTo>
                      <a:pt x="280" y="0"/>
                    </a:lnTo>
                    <a:lnTo>
                      <a:pt x="423" y="0"/>
                    </a:lnTo>
                    <a:lnTo>
                      <a:pt x="423" y="12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6" name="Freeform 36">
                <a:extLst>
                  <a:ext uri="{FF2B5EF4-FFF2-40B4-BE49-F238E27FC236}">
                    <a16:creationId xmlns:a16="http://schemas.microsoft.com/office/drawing/2014/main" id="{C3861E2F-4113-9C4C-9D12-E47A9A41DB19}"/>
                  </a:ext>
                </a:extLst>
              </p:cNvPr>
              <p:cNvSpPr>
                <a:spLocks noChangeArrowheads="1"/>
              </p:cNvSpPr>
              <p:nvPr/>
            </p:nvSpPr>
            <p:spPr bwMode="auto">
              <a:xfrm>
                <a:off x="5022850" y="3322638"/>
                <a:ext cx="1495425" cy="1495425"/>
              </a:xfrm>
              <a:custGeom>
                <a:avLst/>
                <a:gdLst>
                  <a:gd name="T0" fmla="*/ 747353 w 4154"/>
                  <a:gd name="T1" fmla="*/ 65175 h 4153"/>
                  <a:gd name="T2" fmla="*/ 747353 w 4154"/>
                  <a:gd name="T3" fmla="*/ 65175 h 4153"/>
                  <a:gd name="T4" fmla="*/ 65159 w 4154"/>
                  <a:gd name="T5" fmla="*/ 747172 h 4153"/>
                  <a:gd name="T6" fmla="*/ 65159 w 4154"/>
                  <a:gd name="T7" fmla="*/ 747172 h 4153"/>
                  <a:gd name="T8" fmla="*/ 747353 w 4154"/>
                  <a:gd name="T9" fmla="*/ 1429890 h 4153"/>
                  <a:gd name="T10" fmla="*/ 747353 w 4154"/>
                  <a:gd name="T11" fmla="*/ 1429890 h 4153"/>
                  <a:gd name="T12" fmla="*/ 1429906 w 4154"/>
                  <a:gd name="T13" fmla="*/ 747172 h 4153"/>
                  <a:gd name="T14" fmla="*/ 1429906 w 4154"/>
                  <a:gd name="T15" fmla="*/ 747172 h 4153"/>
                  <a:gd name="T16" fmla="*/ 747353 w 4154"/>
                  <a:gd name="T17" fmla="*/ 65175 h 4153"/>
                  <a:gd name="T18" fmla="*/ 747353 w 4154"/>
                  <a:gd name="T19" fmla="*/ 1495065 h 4153"/>
                  <a:gd name="T20" fmla="*/ 747353 w 4154"/>
                  <a:gd name="T21" fmla="*/ 1495065 h 4153"/>
                  <a:gd name="T22" fmla="*/ 0 w 4154"/>
                  <a:gd name="T23" fmla="*/ 747172 h 4153"/>
                  <a:gd name="T24" fmla="*/ 0 w 4154"/>
                  <a:gd name="T25" fmla="*/ 747172 h 4153"/>
                  <a:gd name="T26" fmla="*/ 747353 w 4154"/>
                  <a:gd name="T27" fmla="*/ 0 h 4153"/>
                  <a:gd name="T28" fmla="*/ 747353 w 4154"/>
                  <a:gd name="T29" fmla="*/ 0 h 4153"/>
                  <a:gd name="T30" fmla="*/ 1495065 w 4154"/>
                  <a:gd name="T31" fmla="*/ 747172 h 4153"/>
                  <a:gd name="T32" fmla="*/ 1495065 w 4154"/>
                  <a:gd name="T33" fmla="*/ 747172 h 4153"/>
                  <a:gd name="T34" fmla="*/ 747353 w 4154"/>
                  <a:gd name="T35" fmla="*/ 1495065 h 41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154" h="4153">
                    <a:moveTo>
                      <a:pt x="2076" y="181"/>
                    </a:moveTo>
                    <a:lnTo>
                      <a:pt x="2076" y="181"/>
                    </a:lnTo>
                    <a:cubicBezTo>
                      <a:pt x="1031" y="181"/>
                      <a:pt x="181" y="1032"/>
                      <a:pt x="181" y="2075"/>
                    </a:cubicBezTo>
                    <a:cubicBezTo>
                      <a:pt x="181" y="3121"/>
                      <a:pt x="1031" y="3971"/>
                      <a:pt x="2076" y="3971"/>
                    </a:cubicBezTo>
                    <a:cubicBezTo>
                      <a:pt x="3121" y="3971"/>
                      <a:pt x="3972" y="3121"/>
                      <a:pt x="3972" y="2075"/>
                    </a:cubicBezTo>
                    <a:cubicBezTo>
                      <a:pt x="3972" y="1032"/>
                      <a:pt x="3121" y="181"/>
                      <a:pt x="2076" y="181"/>
                    </a:cubicBezTo>
                    <a:close/>
                    <a:moveTo>
                      <a:pt x="2076" y="4152"/>
                    </a:moveTo>
                    <a:lnTo>
                      <a:pt x="2076" y="4152"/>
                    </a:lnTo>
                    <a:cubicBezTo>
                      <a:pt x="931" y="4152"/>
                      <a:pt x="0" y="3220"/>
                      <a:pt x="0" y="2075"/>
                    </a:cubicBezTo>
                    <a:cubicBezTo>
                      <a:pt x="0" y="932"/>
                      <a:pt x="931" y="0"/>
                      <a:pt x="2076" y="0"/>
                    </a:cubicBezTo>
                    <a:cubicBezTo>
                      <a:pt x="3221" y="0"/>
                      <a:pt x="4153" y="932"/>
                      <a:pt x="4153" y="2075"/>
                    </a:cubicBezTo>
                    <a:cubicBezTo>
                      <a:pt x="4153" y="3220"/>
                      <a:pt x="3221" y="4152"/>
                      <a:pt x="2076" y="415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7" name="Freeform 37">
                <a:extLst>
                  <a:ext uri="{FF2B5EF4-FFF2-40B4-BE49-F238E27FC236}">
                    <a16:creationId xmlns:a16="http://schemas.microsoft.com/office/drawing/2014/main" id="{D0D86646-A4B0-2644-9835-B7D089E59D5D}"/>
                  </a:ext>
                </a:extLst>
              </p:cNvPr>
              <p:cNvSpPr>
                <a:spLocks noChangeArrowheads="1"/>
              </p:cNvSpPr>
              <p:nvPr/>
            </p:nvSpPr>
            <p:spPr bwMode="auto">
              <a:xfrm>
                <a:off x="4892675" y="3322638"/>
                <a:ext cx="909638" cy="1495425"/>
              </a:xfrm>
              <a:custGeom>
                <a:avLst/>
                <a:gdLst>
                  <a:gd name="T0" fmla="*/ 876534 w 2528"/>
                  <a:gd name="T1" fmla="*/ 1495065 h 4153"/>
                  <a:gd name="T2" fmla="*/ 746997 w 2528"/>
                  <a:gd name="T3" fmla="*/ 1495065 h 4153"/>
                  <a:gd name="T4" fmla="*/ 746997 w 2528"/>
                  <a:gd name="T5" fmla="*/ 1495065 h 4153"/>
                  <a:gd name="T6" fmla="*/ 0 w 2528"/>
                  <a:gd name="T7" fmla="*/ 747172 h 4153"/>
                  <a:gd name="T8" fmla="*/ 0 w 2528"/>
                  <a:gd name="T9" fmla="*/ 747172 h 4153"/>
                  <a:gd name="T10" fmla="*/ 746997 w 2528"/>
                  <a:gd name="T11" fmla="*/ 0 h 4153"/>
                  <a:gd name="T12" fmla="*/ 876534 w 2528"/>
                  <a:gd name="T13" fmla="*/ 0 h 4153"/>
                  <a:gd name="T14" fmla="*/ 876534 w 2528"/>
                  <a:gd name="T15" fmla="*/ 0 h 4153"/>
                  <a:gd name="T16" fmla="*/ 909278 w 2528"/>
                  <a:gd name="T17" fmla="*/ 32768 h 4153"/>
                  <a:gd name="T18" fmla="*/ 909278 w 2528"/>
                  <a:gd name="T19" fmla="*/ 32768 h 4153"/>
                  <a:gd name="T20" fmla="*/ 876534 w 2528"/>
                  <a:gd name="T21" fmla="*/ 65175 h 4153"/>
                  <a:gd name="T22" fmla="*/ 746997 w 2528"/>
                  <a:gd name="T23" fmla="*/ 65175 h 4153"/>
                  <a:gd name="T24" fmla="*/ 746997 w 2528"/>
                  <a:gd name="T25" fmla="*/ 65175 h 4153"/>
                  <a:gd name="T26" fmla="*/ 64769 w 2528"/>
                  <a:gd name="T27" fmla="*/ 747172 h 4153"/>
                  <a:gd name="T28" fmla="*/ 64769 w 2528"/>
                  <a:gd name="T29" fmla="*/ 747172 h 4153"/>
                  <a:gd name="T30" fmla="*/ 746997 w 2528"/>
                  <a:gd name="T31" fmla="*/ 1429890 h 4153"/>
                  <a:gd name="T32" fmla="*/ 876534 w 2528"/>
                  <a:gd name="T33" fmla="*/ 1429890 h 4153"/>
                  <a:gd name="T34" fmla="*/ 876534 w 2528"/>
                  <a:gd name="T35" fmla="*/ 1429890 h 4153"/>
                  <a:gd name="T36" fmla="*/ 909278 w 2528"/>
                  <a:gd name="T37" fmla="*/ 1462297 h 4153"/>
                  <a:gd name="T38" fmla="*/ 909278 w 2528"/>
                  <a:gd name="T39" fmla="*/ 1462297 h 4153"/>
                  <a:gd name="T40" fmla="*/ 876534 w 2528"/>
                  <a:gd name="T41" fmla="*/ 1495065 h 415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528" h="4153">
                    <a:moveTo>
                      <a:pt x="2436" y="4152"/>
                    </a:moveTo>
                    <a:lnTo>
                      <a:pt x="2076" y="4152"/>
                    </a:lnTo>
                    <a:cubicBezTo>
                      <a:pt x="930" y="4152"/>
                      <a:pt x="0" y="3221"/>
                      <a:pt x="0" y="2075"/>
                    </a:cubicBezTo>
                    <a:cubicBezTo>
                      <a:pt x="0" y="932"/>
                      <a:pt x="930" y="0"/>
                      <a:pt x="2076" y="0"/>
                    </a:cubicBezTo>
                    <a:lnTo>
                      <a:pt x="2436" y="0"/>
                    </a:lnTo>
                    <a:cubicBezTo>
                      <a:pt x="2486" y="0"/>
                      <a:pt x="2527" y="41"/>
                      <a:pt x="2527" y="91"/>
                    </a:cubicBezTo>
                    <a:cubicBezTo>
                      <a:pt x="2527" y="141"/>
                      <a:pt x="2486" y="181"/>
                      <a:pt x="2436" y="181"/>
                    </a:cubicBezTo>
                    <a:lnTo>
                      <a:pt x="2076" y="181"/>
                    </a:lnTo>
                    <a:cubicBezTo>
                      <a:pt x="1030" y="181"/>
                      <a:pt x="180" y="1032"/>
                      <a:pt x="180" y="2075"/>
                    </a:cubicBezTo>
                    <a:cubicBezTo>
                      <a:pt x="180" y="3121"/>
                      <a:pt x="1030" y="3971"/>
                      <a:pt x="2076" y="3971"/>
                    </a:cubicBezTo>
                    <a:lnTo>
                      <a:pt x="2436" y="3971"/>
                    </a:lnTo>
                    <a:cubicBezTo>
                      <a:pt x="2486" y="3971"/>
                      <a:pt x="2527" y="4011"/>
                      <a:pt x="2527" y="4061"/>
                    </a:cubicBezTo>
                    <a:cubicBezTo>
                      <a:pt x="2527" y="4111"/>
                      <a:pt x="2486" y="4152"/>
                      <a:pt x="2436" y="415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40" name="Group 11">
              <a:extLst>
                <a:ext uri="{FF2B5EF4-FFF2-40B4-BE49-F238E27FC236}">
                  <a16:creationId xmlns:a16="http://schemas.microsoft.com/office/drawing/2014/main" id="{EDA16F9D-DD3C-3A4B-A4F9-8E5F475B9AC4}"/>
                </a:ext>
              </a:extLst>
            </p:cNvPr>
            <p:cNvGrpSpPr>
              <a:grpSpLocks/>
            </p:cNvGrpSpPr>
            <p:nvPr/>
          </p:nvGrpSpPr>
          <p:grpSpPr bwMode="auto">
            <a:xfrm>
              <a:off x="0" y="954917"/>
              <a:ext cx="1765625" cy="1659054"/>
              <a:chOff x="3332163" y="2060575"/>
              <a:chExt cx="1946275" cy="1828800"/>
            </a:xfrm>
            <a:solidFill>
              <a:schemeClr val="accent3">
                <a:lumMod val="75000"/>
              </a:schemeClr>
            </a:solidFill>
          </p:grpSpPr>
          <p:sp>
            <p:nvSpPr>
              <p:cNvPr id="158" name="Freeform 43">
                <a:extLst>
                  <a:ext uri="{FF2B5EF4-FFF2-40B4-BE49-F238E27FC236}">
                    <a16:creationId xmlns:a16="http://schemas.microsoft.com/office/drawing/2014/main" id="{7F89D4E9-4337-044F-9520-8D4898EF9AD3}"/>
                  </a:ext>
                </a:extLst>
              </p:cNvPr>
              <p:cNvSpPr>
                <a:spLocks noChangeArrowheads="1"/>
              </p:cNvSpPr>
              <p:nvPr/>
            </p:nvSpPr>
            <p:spPr bwMode="auto">
              <a:xfrm>
                <a:off x="4411663" y="2060575"/>
                <a:ext cx="273050" cy="481013"/>
              </a:xfrm>
              <a:custGeom>
                <a:avLst/>
                <a:gdLst>
                  <a:gd name="T0" fmla="*/ 65115 w 759"/>
                  <a:gd name="T1" fmla="*/ 415584 h 1338"/>
                  <a:gd name="T2" fmla="*/ 207935 w 759"/>
                  <a:gd name="T3" fmla="*/ 415584 h 1338"/>
                  <a:gd name="T4" fmla="*/ 207935 w 759"/>
                  <a:gd name="T5" fmla="*/ 68305 h 1338"/>
                  <a:gd name="T6" fmla="*/ 207935 w 759"/>
                  <a:gd name="T7" fmla="*/ 68305 h 1338"/>
                  <a:gd name="T8" fmla="*/ 65115 w 759"/>
                  <a:gd name="T9" fmla="*/ 240507 h 1338"/>
                  <a:gd name="T10" fmla="*/ 65115 w 759"/>
                  <a:gd name="T11" fmla="*/ 415584 h 1338"/>
                  <a:gd name="T12" fmla="*/ 240313 w 759"/>
                  <a:gd name="T13" fmla="*/ 480653 h 1338"/>
                  <a:gd name="T14" fmla="*/ 32377 w 759"/>
                  <a:gd name="T15" fmla="*/ 480653 h 1338"/>
                  <a:gd name="T16" fmla="*/ 32377 w 759"/>
                  <a:gd name="T17" fmla="*/ 480653 h 1338"/>
                  <a:gd name="T18" fmla="*/ 0 w 759"/>
                  <a:gd name="T19" fmla="*/ 448298 h 1338"/>
                  <a:gd name="T20" fmla="*/ 0 w 759"/>
                  <a:gd name="T21" fmla="*/ 240507 h 1338"/>
                  <a:gd name="T22" fmla="*/ 0 w 759"/>
                  <a:gd name="T23" fmla="*/ 240507 h 1338"/>
                  <a:gd name="T24" fmla="*/ 240313 w 759"/>
                  <a:gd name="T25" fmla="*/ 0 h 1338"/>
                  <a:gd name="T26" fmla="*/ 240313 w 759"/>
                  <a:gd name="T27" fmla="*/ 0 h 1338"/>
                  <a:gd name="T28" fmla="*/ 272690 w 759"/>
                  <a:gd name="T29" fmla="*/ 32715 h 1338"/>
                  <a:gd name="T30" fmla="*/ 272690 w 759"/>
                  <a:gd name="T31" fmla="*/ 448298 h 1338"/>
                  <a:gd name="T32" fmla="*/ 272690 w 759"/>
                  <a:gd name="T33" fmla="*/ 448298 h 1338"/>
                  <a:gd name="T34" fmla="*/ 240313 w 759"/>
                  <a:gd name="T35" fmla="*/ 480653 h 133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759" h="1338">
                    <a:moveTo>
                      <a:pt x="181" y="1156"/>
                    </a:moveTo>
                    <a:lnTo>
                      <a:pt x="578" y="1156"/>
                    </a:lnTo>
                    <a:lnTo>
                      <a:pt x="578" y="190"/>
                    </a:lnTo>
                    <a:cubicBezTo>
                      <a:pt x="352" y="232"/>
                      <a:pt x="181" y="431"/>
                      <a:pt x="181" y="669"/>
                    </a:cubicBezTo>
                    <a:lnTo>
                      <a:pt x="181" y="1156"/>
                    </a:lnTo>
                    <a:close/>
                    <a:moveTo>
                      <a:pt x="668" y="1337"/>
                    </a:moveTo>
                    <a:lnTo>
                      <a:pt x="90" y="1337"/>
                    </a:lnTo>
                    <a:cubicBezTo>
                      <a:pt x="40" y="1337"/>
                      <a:pt x="0" y="1297"/>
                      <a:pt x="0" y="1247"/>
                    </a:cubicBezTo>
                    <a:lnTo>
                      <a:pt x="0" y="669"/>
                    </a:lnTo>
                    <a:cubicBezTo>
                      <a:pt x="0" y="300"/>
                      <a:pt x="300" y="0"/>
                      <a:pt x="668" y="0"/>
                    </a:cubicBezTo>
                    <a:cubicBezTo>
                      <a:pt x="717" y="0"/>
                      <a:pt x="758" y="41"/>
                      <a:pt x="758" y="91"/>
                    </a:cubicBezTo>
                    <a:lnTo>
                      <a:pt x="758" y="1247"/>
                    </a:lnTo>
                    <a:cubicBezTo>
                      <a:pt x="758" y="1297"/>
                      <a:pt x="717" y="1337"/>
                      <a:pt x="668" y="13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9" name="Freeform 38">
                <a:extLst>
                  <a:ext uri="{FF2B5EF4-FFF2-40B4-BE49-F238E27FC236}">
                    <a16:creationId xmlns:a16="http://schemas.microsoft.com/office/drawing/2014/main" id="{166E989C-A1BB-6041-B0CC-531253361357}"/>
                  </a:ext>
                </a:extLst>
              </p:cNvPr>
              <p:cNvSpPr>
                <a:spLocks noChangeArrowheads="1"/>
              </p:cNvSpPr>
              <p:nvPr/>
            </p:nvSpPr>
            <p:spPr bwMode="auto">
              <a:xfrm>
                <a:off x="4991100" y="2716213"/>
                <a:ext cx="287338" cy="500062"/>
              </a:xfrm>
              <a:custGeom>
                <a:avLst/>
                <a:gdLst>
                  <a:gd name="T0" fmla="*/ 254530 w 797"/>
                  <a:gd name="T1" fmla="*/ 499702 h 1390"/>
                  <a:gd name="T2" fmla="*/ 32087 w 797"/>
                  <a:gd name="T3" fmla="*/ 499702 h 1390"/>
                  <a:gd name="T4" fmla="*/ 32087 w 797"/>
                  <a:gd name="T5" fmla="*/ 499702 h 1390"/>
                  <a:gd name="T6" fmla="*/ 0 w 797"/>
                  <a:gd name="T7" fmla="*/ 466964 h 1390"/>
                  <a:gd name="T8" fmla="*/ 0 w 797"/>
                  <a:gd name="T9" fmla="*/ 466964 h 1390"/>
                  <a:gd name="T10" fmla="*/ 32087 w 797"/>
                  <a:gd name="T11" fmla="*/ 434586 h 1390"/>
                  <a:gd name="T12" fmla="*/ 221723 w 797"/>
                  <a:gd name="T13" fmla="*/ 434586 h 1390"/>
                  <a:gd name="T14" fmla="*/ 221723 w 797"/>
                  <a:gd name="T15" fmla="*/ 64756 h 1390"/>
                  <a:gd name="T16" fmla="*/ 32087 w 797"/>
                  <a:gd name="T17" fmla="*/ 64756 h 1390"/>
                  <a:gd name="T18" fmla="*/ 32087 w 797"/>
                  <a:gd name="T19" fmla="*/ 64756 h 1390"/>
                  <a:gd name="T20" fmla="*/ 0 w 797"/>
                  <a:gd name="T21" fmla="*/ 32378 h 1390"/>
                  <a:gd name="T22" fmla="*/ 0 w 797"/>
                  <a:gd name="T23" fmla="*/ 32378 h 1390"/>
                  <a:gd name="T24" fmla="*/ 32087 w 797"/>
                  <a:gd name="T25" fmla="*/ 0 h 1390"/>
                  <a:gd name="T26" fmla="*/ 254530 w 797"/>
                  <a:gd name="T27" fmla="*/ 0 h 1390"/>
                  <a:gd name="T28" fmla="*/ 254530 w 797"/>
                  <a:gd name="T29" fmla="*/ 0 h 1390"/>
                  <a:gd name="T30" fmla="*/ 286977 w 797"/>
                  <a:gd name="T31" fmla="*/ 32378 h 1390"/>
                  <a:gd name="T32" fmla="*/ 286977 w 797"/>
                  <a:gd name="T33" fmla="*/ 466964 h 1390"/>
                  <a:gd name="T34" fmla="*/ 286977 w 797"/>
                  <a:gd name="T35" fmla="*/ 466964 h 1390"/>
                  <a:gd name="T36" fmla="*/ 254530 w 797"/>
                  <a:gd name="T37" fmla="*/ 499702 h 139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797" h="1390">
                    <a:moveTo>
                      <a:pt x="706" y="1389"/>
                    </a:moveTo>
                    <a:lnTo>
                      <a:pt x="89" y="1389"/>
                    </a:lnTo>
                    <a:cubicBezTo>
                      <a:pt x="40" y="1389"/>
                      <a:pt x="0" y="1348"/>
                      <a:pt x="0" y="1298"/>
                    </a:cubicBezTo>
                    <a:cubicBezTo>
                      <a:pt x="0" y="1248"/>
                      <a:pt x="40" y="1208"/>
                      <a:pt x="89" y="1208"/>
                    </a:cubicBezTo>
                    <a:lnTo>
                      <a:pt x="615" y="1208"/>
                    </a:lnTo>
                    <a:lnTo>
                      <a:pt x="615" y="180"/>
                    </a:lnTo>
                    <a:lnTo>
                      <a:pt x="89" y="180"/>
                    </a:lnTo>
                    <a:cubicBezTo>
                      <a:pt x="40" y="180"/>
                      <a:pt x="0" y="140"/>
                      <a:pt x="0" y="90"/>
                    </a:cubicBezTo>
                    <a:cubicBezTo>
                      <a:pt x="0" y="40"/>
                      <a:pt x="40" y="0"/>
                      <a:pt x="89" y="0"/>
                    </a:cubicBezTo>
                    <a:lnTo>
                      <a:pt x="706" y="0"/>
                    </a:lnTo>
                    <a:cubicBezTo>
                      <a:pt x="756" y="0"/>
                      <a:pt x="796" y="40"/>
                      <a:pt x="796" y="90"/>
                    </a:cubicBezTo>
                    <a:lnTo>
                      <a:pt x="796" y="1298"/>
                    </a:lnTo>
                    <a:cubicBezTo>
                      <a:pt x="796" y="1348"/>
                      <a:pt x="756" y="1389"/>
                      <a:pt x="706" y="138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0" name="Freeform 39">
                <a:extLst>
                  <a:ext uri="{FF2B5EF4-FFF2-40B4-BE49-F238E27FC236}">
                    <a16:creationId xmlns:a16="http://schemas.microsoft.com/office/drawing/2014/main" id="{B2B4F5B1-4D81-FE48-9980-0D2471D9906F}"/>
                  </a:ext>
                </a:extLst>
              </p:cNvPr>
              <p:cNvSpPr>
                <a:spLocks noChangeArrowheads="1"/>
              </p:cNvSpPr>
              <p:nvPr/>
            </p:nvSpPr>
            <p:spPr bwMode="auto">
              <a:xfrm>
                <a:off x="4678363" y="2614613"/>
                <a:ext cx="153987" cy="153987"/>
              </a:xfrm>
              <a:custGeom>
                <a:avLst/>
                <a:gdLst>
                  <a:gd name="T0" fmla="*/ 153628 w 429"/>
                  <a:gd name="T1" fmla="*/ 76994 h 428"/>
                  <a:gd name="T2" fmla="*/ 153628 w 429"/>
                  <a:gd name="T3" fmla="*/ 76994 h 428"/>
                  <a:gd name="T4" fmla="*/ 76814 w 429"/>
                  <a:gd name="T5" fmla="*/ 153627 h 428"/>
                  <a:gd name="T6" fmla="*/ 76814 w 429"/>
                  <a:gd name="T7" fmla="*/ 153627 h 428"/>
                  <a:gd name="T8" fmla="*/ 0 w 429"/>
                  <a:gd name="T9" fmla="*/ 76994 h 428"/>
                  <a:gd name="T10" fmla="*/ 0 w 429"/>
                  <a:gd name="T11" fmla="*/ 76994 h 428"/>
                  <a:gd name="T12" fmla="*/ 76814 w 429"/>
                  <a:gd name="T13" fmla="*/ 0 h 428"/>
                  <a:gd name="T14" fmla="*/ 76814 w 429"/>
                  <a:gd name="T15" fmla="*/ 0 h 428"/>
                  <a:gd name="T16" fmla="*/ 153628 w 429"/>
                  <a:gd name="T17" fmla="*/ 76994 h 4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29" h="428">
                    <a:moveTo>
                      <a:pt x="428" y="214"/>
                    </a:moveTo>
                    <a:lnTo>
                      <a:pt x="428" y="214"/>
                    </a:lnTo>
                    <a:cubicBezTo>
                      <a:pt x="428" y="332"/>
                      <a:pt x="332" y="427"/>
                      <a:pt x="214" y="427"/>
                    </a:cubicBezTo>
                    <a:cubicBezTo>
                      <a:pt x="96" y="427"/>
                      <a:pt x="0" y="332"/>
                      <a:pt x="0" y="214"/>
                    </a:cubicBezTo>
                    <a:cubicBezTo>
                      <a:pt x="0" y="96"/>
                      <a:pt x="96" y="0"/>
                      <a:pt x="214" y="0"/>
                    </a:cubicBezTo>
                    <a:cubicBezTo>
                      <a:pt x="332" y="0"/>
                      <a:pt x="428" y="96"/>
                      <a:pt x="428" y="21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1" name="Freeform 40">
                <a:extLst>
                  <a:ext uri="{FF2B5EF4-FFF2-40B4-BE49-F238E27FC236}">
                    <a16:creationId xmlns:a16="http://schemas.microsoft.com/office/drawing/2014/main" id="{CF6510E1-A437-CD45-B5C5-2FB6077A674B}"/>
                  </a:ext>
                </a:extLst>
              </p:cNvPr>
              <p:cNvSpPr>
                <a:spLocks noChangeArrowheads="1"/>
              </p:cNvSpPr>
              <p:nvPr/>
            </p:nvSpPr>
            <p:spPr bwMode="auto">
              <a:xfrm>
                <a:off x="3838575" y="3552825"/>
                <a:ext cx="355600" cy="336550"/>
              </a:xfrm>
              <a:custGeom>
                <a:avLst/>
                <a:gdLst>
                  <a:gd name="T0" fmla="*/ 322847 w 988"/>
                  <a:gd name="T1" fmla="*/ 336190 h 936"/>
                  <a:gd name="T2" fmla="*/ 32393 w 988"/>
                  <a:gd name="T3" fmla="*/ 336190 h 936"/>
                  <a:gd name="T4" fmla="*/ 32393 w 988"/>
                  <a:gd name="T5" fmla="*/ 336190 h 936"/>
                  <a:gd name="T6" fmla="*/ 0 w 988"/>
                  <a:gd name="T7" fmla="*/ 303830 h 936"/>
                  <a:gd name="T8" fmla="*/ 0 w 988"/>
                  <a:gd name="T9" fmla="*/ 32720 h 936"/>
                  <a:gd name="T10" fmla="*/ 0 w 988"/>
                  <a:gd name="T11" fmla="*/ 32720 h 936"/>
                  <a:gd name="T12" fmla="*/ 32393 w 988"/>
                  <a:gd name="T13" fmla="*/ 0 h 936"/>
                  <a:gd name="T14" fmla="*/ 32393 w 988"/>
                  <a:gd name="T15" fmla="*/ 0 h 936"/>
                  <a:gd name="T16" fmla="*/ 65145 w 988"/>
                  <a:gd name="T17" fmla="*/ 32720 h 936"/>
                  <a:gd name="T18" fmla="*/ 65145 w 988"/>
                  <a:gd name="T19" fmla="*/ 271469 h 936"/>
                  <a:gd name="T20" fmla="*/ 290095 w 988"/>
                  <a:gd name="T21" fmla="*/ 271469 h 936"/>
                  <a:gd name="T22" fmla="*/ 290095 w 988"/>
                  <a:gd name="T23" fmla="*/ 154612 h 936"/>
                  <a:gd name="T24" fmla="*/ 290095 w 988"/>
                  <a:gd name="T25" fmla="*/ 154612 h 936"/>
                  <a:gd name="T26" fmla="*/ 322847 w 988"/>
                  <a:gd name="T27" fmla="*/ 121892 h 936"/>
                  <a:gd name="T28" fmla="*/ 322847 w 988"/>
                  <a:gd name="T29" fmla="*/ 121892 h 936"/>
                  <a:gd name="T30" fmla="*/ 355240 w 988"/>
                  <a:gd name="T31" fmla="*/ 154612 h 936"/>
                  <a:gd name="T32" fmla="*/ 355240 w 988"/>
                  <a:gd name="T33" fmla="*/ 303830 h 936"/>
                  <a:gd name="T34" fmla="*/ 355240 w 988"/>
                  <a:gd name="T35" fmla="*/ 303830 h 936"/>
                  <a:gd name="T36" fmla="*/ 322847 w 988"/>
                  <a:gd name="T37" fmla="*/ 336190 h 9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88" h="936">
                    <a:moveTo>
                      <a:pt x="897" y="935"/>
                    </a:moveTo>
                    <a:lnTo>
                      <a:pt x="90" y="935"/>
                    </a:lnTo>
                    <a:cubicBezTo>
                      <a:pt x="41" y="935"/>
                      <a:pt x="0" y="894"/>
                      <a:pt x="0" y="845"/>
                    </a:cubicBezTo>
                    <a:lnTo>
                      <a:pt x="0" y="91"/>
                    </a:lnTo>
                    <a:cubicBezTo>
                      <a:pt x="0" y="41"/>
                      <a:pt x="41" y="0"/>
                      <a:pt x="90" y="0"/>
                    </a:cubicBezTo>
                    <a:cubicBezTo>
                      <a:pt x="140" y="0"/>
                      <a:pt x="181" y="41"/>
                      <a:pt x="181" y="91"/>
                    </a:cubicBezTo>
                    <a:lnTo>
                      <a:pt x="181" y="755"/>
                    </a:lnTo>
                    <a:lnTo>
                      <a:pt x="806" y="755"/>
                    </a:lnTo>
                    <a:lnTo>
                      <a:pt x="806" y="430"/>
                    </a:lnTo>
                    <a:cubicBezTo>
                      <a:pt x="806" y="380"/>
                      <a:pt x="847" y="339"/>
                      <a:pt x="897" y="339"/>
                    </a:cubicBezTo>
                    <a:cubicBezTo>
                      <a:pt x="947" y="339"/>
                      <a:pt x="987" y="380"/>
                      <a:pt x="987" y="430"/>
                    </a:cubicBezTo>
                    <a:lnTo>
                      <a:pt x="987" y="845"/>
                    </a:lnTo>
                    <a:cubicBezTo>
                      <a:pt x="987" y="894"/>
                      <a:pt x="947" y="935"/>
                      <a:pt x="897" y="93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2" name="Freeform 41">
                <a:extLst>
                  <a:ext uri="{FF2B5EF4-FFF2-40B4-BE49-F238E27FC236}">
                    <a16:creationId xmlns:a16="http://schemas.microsoft.com/office/drawing/2014/main" id="{7299AC9B-5295-7E4D-8327-2D152B97DD08}"/>
                  </a:ext>
                </a:extLst>
              </p:cNvPr>
              <p:cNvSpPr>
                <a:spLocks noChangeArrowheads="1"/>
              </p:cNvSpPr>
              <p:nvPr/>
            </p:nvSpPr>
            <p:spPr bwMode="auto">
              <a:xfrm>
                <a:off x="4408488" y="3552825"/>
                <a:ext cx="355600" cy="336550"/>
              </a:xfrm>
              <a:custGeom>
                <a:avLst/>
                <a:gdLst>
                  <a:gd name="T0" fmla="*/ 322814 w 987"/>
                  <a:gd name="T1" fmla="*/ 336190 h 936"/>
                  <a:gd name="T2" fmla="*/ 32426 w 987"/>
                  <a:gd name="T3" fmla="*/ 336190 h 936"/>
                  <a:gd name="T4" fmla="*/ 32426 w 987"/>
                  <a:gd name="T5" fmla="*/ 336190 h 936"/>
                  <a:gd name="T6" fmla="*/ 0 w 987"/>
                  <a:gd name="T7" fmla="*/ 303830 h 936"/>
                  <a:gd name="T8" fmla="*/ 0 w 987"/>
                  <a:gd name="T9" fmla="*/ 154612 h 936"/>
                  <a:gd name="T10" fmla="*/ 0 w 987"/>
                  <a:gd name="T11" fmla="*/ 154612 h 936"/>
                  <a:gd name="T12" fmla="*/ 32426 w 987"/>
                  <a:gd name="T13" fmla="*/ 121892 h 936"/>
                  <a:gd name="T14" fmla="*/ 32426 w 987"/>
                  <a:gd name="T15" fmla="*/ 121892 h 936"/>
                  <a:gd name="T16" fmla="*/ 65211 w 987"/>
                  <a:gd name="T17" fmla="*/ 154612 h 936"/>
                  <a:gd name="T18" fmla="*/ 65211 w 987"/>
                  <a:gd name="T19" fmla="*/ 271469 h 936"/>
                  <a:gd name="T20" fmla="*/ 290028 w 987"/>
                  <a:gd name="T21" fmla="*/ 271469 h 936"/>
                  <a:gd name="T22" fmla="*/ 290028 w 987"/>
                  <a:gd name="T23" fmla="*/ 32720 h 936"/>
                  <a:gd name="T24" fmla="*/ 290028 w 987"/>
                  <a:gd name="T25" fmla="*/ 32720 h 936"/>
                  <a:gd name="T26" fmla="*/ 322814 w 987"/>
                  <a:gd name="T27" fmla="*/ 0 h 936"/>
                  <a:gd name="T28" fmla="*/ 322814 w 987"/>
                  <a:gd name="T29" fmla="*/ 0 h 936"/>
                  <a:gd name="T30" fmla="*/ 355240 w 987"/>
                  <a:gd name="T31" fmla="*/ 32720 h 936"/>
                  <a:gd name="T32" fmla="*/ 355240 w 987"/>
                  <a:gd name="T33" fmla="*/ 303830 h 936"/>
                  <a:gd name="T34" fmla="*/ 355240 w 987"/>
                  <a:gd name="T35" fmla="*/ 303830 h 936"/>
                  <a:gd name="T36" fmla="*/ 322814 w 987"/>
                  <a:gd name="T37" fmla="*/ 336190 h 9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87" h="936">
                    <a:moveTo>
                      <a:pt x="896" y="935"/>
                    </a:moveTo>
                    <a:lnTo>
                      <a:pt x="90" y="935"/>
                    </a:lnTo>
                    <a:cubicBezTo>
                      <a:pt x="40" y="935"/>
                      <a:pt x="0" y="894"/>
                      <a:pt x="0" y="845"/>
                    </a:cubicBezTo>
                    <a:lnTo>
                      <a:pt x="0" y="430"/>
                    </a:lnTo>
                    <a:cubicBezTo>
                      <a:pt x="0" y="380"/>
                      <a:pt x="40" y="339"/>
                      <a:pt x="90" y="339"/>
                    </a:cubicBezTo>
                    <a:cubicBezTo>
                      <a:pt x="140" y="339"/>
                      <a:pt x="181" y="380"/>
                      <a:pt x="181" y="430"/>
                    </a:cubicBezTo>
                    <a:lnTo>
                      <a:pt x="181" y="755"/>
                    </a:lnTo>
                    <a:lnTo>
                      <a:pt x="805" y="755"/>
                    </a:lnTo>
                    <a:lnTo>
                      <a:pt x="805" y="91"/>
                    </a:lnTo>
                    <a:cubicBezTo>
                      <a:pt x="805" y="41"/>
                      <a:pt x="846" y="0"/>
                      <a:pt x="896" y="0"/>
                    </a:cubicBezTo>
                    <a:cubicBezTo>
                      <a:pt x="946" y="0"/>
                      <a:pt x="986" y="41"/>
                      <a:pt x="986" y="91"/>
                    </a:cubicBezTo>
                    <a:lnTo>
                      <a:pt x="986" y="845"/>
                    </a:lnTo>
                    <a:cubicBezTo>
                      <a:pt x="986" y="894"/>
                      <a:pt x="946" y="935"/>
                      <a:pt x="896" y="93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3" name="Freeform 42">
                <a:extLst>
                  <a:ext uri="{FF2B5EF4-FFF2-40B4-BE49-F238E27FC236}">
                    <a16:creationId xmlns:a16="http://schemas.microsoft.com/office/drawing/2014/main" id="{83F0CC26-197C-8B49-966D-EEB7C96E9049}"/>
                  </a:ext>
                </a:extLst>
              </p:cNvPr>
              <p:cNvSpPr>
                <a:spLocks noChangeArrowheads="1"/>
              </p:cNvSpPr>
              <p:nvPr/>
            </p:nvSpPr>
            <p:spPr bwMode="auto">
              <a:xfrm>
                <a:off x="3332163" y="2924175"/>
                <a:ext cx="236537" cy="65088"/>
              </a:xfrm>
              <a:custGeom>
                <a:avLst/>
                <a:gdLst>
                  <a:gd name="T0" fmla="*/ 203775 w 657"/>
                  <a:gd name="T1" fmla="*/ 64730 h 182"/>
                  <a:gd name="T2" fmla="*/ 32402 w 657"/>
                  <a:gd name="T3" fmla="*/ 64730 h 182"/>
                  <a:gd name="T4" fmla="*/ 32402 w 657"/>
                  <a:gd name="T5" fmla="*/ 64730 h 182"/>
                  <a:gd name="T6" fmla="*/ 0 w 657"/>
                  <a:gd name="T7" fmla="*/ 32544 h 182"/>
                  <a:gd name="T8" fmla="*/ 0 w 657"/>
                  <a:gd name="T9" fmla="*/ 32544 h 182"/>
                  <a:gd name="T10" fmla="*/ 32402 w 657"/>
                  <a:gd name="T11" fmla="*/ 0 h 182"/>
                  <a:gd name="T12" fmla="*/ 203775 w 657"/>
                  <a:gd name="T13" fmla="*/ 0 h 182"/>
                  <a:gd name="T14" fmla="*/ 203775 w 657"/>
                  <a:gd name="T15" fmla="*/ 0 h 182"/>
                  <a:gd name="T16" fmla="*/ 236177 w 657"/>
                  <a:gd name="T17" fmla="*/ 32544 h 182"/>
                  <a:gd name="T18" fmla="*/ 236177 w 657"/>
                  <a:gd name="T19" fmla="*/ 32544 h 182"/>
                  <a:gd name="T20" fmla="*/ 203775 w 657"/>
                  <a:gd name="T21" fmla="*/ 64730 h 18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57" h="182">
                    <a:moveTo>
                      <a:pt x="566" y="181"/>
                    </a:moveTo>
                    <a:lnTo>
                      <a:pt x="90" y="181"/>
                    </a:lnTo>
                    <a:cubicBezTo>
                      <a:pt x="40" y="181"/>
                      <a:pt x="0" y="141"/>
                      <a:pt x="0" y="91"/>
                    </a:cubicBezTo>
                    <a:cubicBezTo>
                      <a:pt x="0" y="41"/>
                      <a:pt x="40" y="0"/>
                      <a:pt x="90" y="0"/>
                    </a:cubicBezTo>
                    <a:lnTo>
                      <a:pt x="566" y="0"/>
                    </a:lnTo>
                    <a:cubicBezTo>
                      <a:pt x="616" y="0"/>
                      <a:pt x="656" y="41"/>
                      <a:pt x="656" y="91"/>
                    </a:cubicBezTo>
                    <a:cubicBezTo>
                      <a:pt x="656" y="141"/>
                      <a:pt x="616" y="181"/>
                      <a:pt x="566" y="18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64" name="Freeform 44">
                <a:extLst>
                  <a:ext uri="{FF2B5EF4-FFF2-40B4-BE49-F238E27FC236}">
                    <a16:creationId xmlns:a16="http://schemas.microsoft.com/office/drawing/2014/main" id="{8357A86B-CF69-174D-8615-7E2643DA3182}"/>
                  </a:ext>
                </a:extLst>
              </p:cNvPr>
              <p:cNvSpPr>
                <a:spLocks noChangeArrowheads="1"/>
              </p:cNvSpPr>
              <p:nvPr/>
            </p:nvSpPr>
            <p:spPr bwMode="auto">
              <a:xfrm>
                <a:off x="3503613" y="2165350"/>
                <a:ext cx="1581150" cy="1581150"/>
              </a:xfrm>
              <a:custGeom>
                <a:avLst/>
                <a:gdLst>
                  <a:gd name="T0" fmla="*/ 790395 w 4393"/>
                  <a:gd name="T1" fmla="*/ 1580790 h 4394"/>
                  <a:gd name="T2" fmla="*/ 790395 w 4393"/>
                  <a:gd name="T3" fmla="*/ 1580790 h 4394"/>
                  <a:gd name="T4" fmla="*/ 0 w 4393"/>
                  <a:gd name="T5" fmla="*/ 790575 h 4394"/>
                  <a:gd name="T6" fmla="*/ 0 w 4393"/>
                  <a:gd name="T7" fmla="*/ 790575 h 4394"/>
                  <a:gd name="T8" fmla="*/ 790395 w 4393"/>
                  <a:gd name="T9" fmla="*/ 0 h 4394"/>
                  <a:gd name="T10" fmla="*/ 790395 w 4393"/>
                  <a:gd name="T11" fmla="*/ 0 h 4394"/>
                  <a:gd name="T12" fmla="*/ 965678 w 4393"/>
                  <a:gd name="T13" fmla="*/ 19432 h 4394"/>
                  <a:gd name="T14" fmla="*/ 965678 w 4393"/>
                  <a:gd name="T15" fmla="*/ 19432 h 4394"/>
                  <a:gd name="T16" fmla="*/ 990513 w 4393"/>
                  <a:gd name="T17" fmla="*/ 58295 h 4394"/>
                  <a:gd name="T18" fmla="*/ 990513 w 4393"/>
                  <a:gd name="T19" fmla="*/ 58295 h 4394"/>
                  <a:gd name="T20" fmla="*/ 951281 w 4393"/>
                  <a:gd name="T21" fmla="*/ 82764 h 4394"/>
                  <a:gd name="T22" fmla="*/ 951281 w 4393"/>
                  <a:gd name="T23" fmla="*/ 82764 h 4394"/>
                  <a:gd name="T24" fmla="*/ 790395 w 4393"/>
                  <a:gd name="T25" fmla="*/ 65132 h 4394"/>
                  <a:gd name="T26" fmla="*/ 790395 w 4393"/>
                  <a:gd name="T27" fmla="*/ 65132 h 4394"/>
                  <a:gd name="T28" fmla="*/ 65146 w 4393"/>
                  <a:gd name="T29" fmla="*/ 790575 h 4394"/>
                  <a:gd name="T30" fmla="*/ 65146 w 4393"/>
                  <a:gd name="T31" fmla="*/ 790575 h 4394"/>
                  <a:gd name="T32" fmla="*/ 790395 w 4393"/>
                  <a:gd name="T33" fmla="*/ 1515659 h 4394"/>
                  <a:gd name="T34" fmla="*/ 790395 w 4393"/>
                  <a:gd name="T35" fmla="*/ 1515659 h 4394"/>
                  <a:gd name="T36" fmla="*/ 1515644 w 4393"/>
                  <a:gd name="T37" fmla="*/ 790575 h 4394"/>
                  <a:gd name="T38" fmla="*/ 1515644 w 4393"/>
                  <a:gd name="T39" fmla="*/ 790575 h 4394"/>
                  <a:gd name="T40" fmla="*/ 1133403 w 4393"/>
                  <a:gd name="T41" fmla="*/ 150774 h 4394"/>
                  <a:gd name="T42" fmla="*/ 1133403 w 4393"/>
                  <a:gd name="T43" fmla="*/ 150774 h 4394"/>
                  <a:gd name="T44" fmla="*/ 1120086 w 4393"/>
                  <a:gd name="T45" fmla="*/ 106873 h 4394"/>
                  <a:gd name="T46" fmla="*/ 1120086 w 4393"/>
                  <a:gd name="T47" fmla="*/ 106873 h 4394"/>
                  <a:gd name="T48" fmla="*/ 1163637 w 4393"/>
                  <a:gd name="T49" fmla="*/ 93559 h 4394"/>
                  <a:gd name="T50" fmla="*/ 1163637 w 4393"/>
                  <a:gd name="T51" fmla="*/ 93559 h 4394"/>
                  <a:gd name="T52" fmla="*/ 1580790 w 4393"/>
                  <a:gd name="T53" fmla="*/ 790575 h 4394"/>
                  <a:gd name="T54" fmla="*/ 1580790 w 4393"/>
                  <a:gd name="T55" fmla="*/ 790575 h 4394"/>
                  <a:gd name="T56" fmla="*/ 790395 w 4393"/>
                  <a:gd name="T57" fmla="*/ 1580790 h 439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393" h="4394">
                    <a:moveTo>
                      <a:pt x="2196" y="4393"/>
                    </a:moveTo>
                    <a:lnTo>
                      <a:pt x="2196" y="4393"/>
                    </a:lnTo>
                    <a:cubicBezTo>
                      <a:pt x="985" y="4393"/>
                      <a:pt x="0" y="3408"/>
                      <a:pt x="0" y="2197"/>
                    </a:cubicBezTo>
                    <a:cubicBezTo>
                      <a:pt x="0" y="985"/>
                      <a:pt x="985" y="0"/>
                      <a:pt x="2196" y="0"/>
                    </a:cubicBezTo>
                    <a:cubicBezTo>
                      <a:pt x="2361" y="0"/>
                      <a:pt x="2525" y="18"/>
                      <a:pt x="2683" y="54"/>
                    </a:cubicBezTo>
                    <a:cubicBezTo>
                      <a:pt x="2732" y="65"/>
                      <a:pt x="2763" y="113"/>
                      <a:pt x="2752" y="162"/>
                    </a:cubicBezTo>
                    <a:cubicBezTo>
                      <a:pt x="2740" y="211"/>
                      <a:pt x="2692" y="241"/>
                      <a:pt x="2643" y="230"/>
                    </a:cubicBezTo>
                    <a:cubicBezTo>
                      <a:pt x="2498" y="197"/>
                      <a:pt x="2347" y="181"/>
                      <a:pt x="2196" y="181"/>
                    </a:cubicBezTo>
                    <a:cubicBezTo>
                      <a:pt x="1085" y="181"/>
                      <a:pt x="181" y="1085"/>
                      <a:pt x="181" y="2197"/>
                    </a:cubicBezTo>
                    <a:cubicBezTo>
                      <a:pt x="181" y="3308"/>
                      <a:pt x="1085" y="4212"/>
                      <a:pt x="2196" y="4212"/>
                    </a:cubicBezTo>
                    <a:cubicBezTo>
                      <a:pt x="3307" y="4212"/>
                      <a:pt x="4211" y="3308"/>
                      <a:pt x="4211" y="2197"/>
                    </a:cubicBezTo>
                    <a:cubicBezTo>
                      <a:pt x="4211" y="1452"/>
                      <a:pt x="3804" y="772"/>
                      <a:pt x="3149" y="419"/>
                    </a:cubicBezTo>
                    <a:cubicBezTo>
                      <a:pt x="3105" y="396"/>
                      <a:pt x="3088" y="341"/>
                      <a:pt x="3112" y="297"/>
                    </a:cubicBezTo>
                    <a:cubicBezTo>
                      <a:pt x="3136" y="253"/>
                      <a:pt x="3190" y="236"/>
                      <a:pt x="3233" y="260"/>
                    </a:cubicBezTo>
                    <a:cubicBezTo>
                      <a:pt x="3948" y="644"/>
                      <a:pt x="4392" y="1386"/>
                      <a:pt x="4392" y="2197"/>
                    </a:cubicBezTo>
                    <a:cubicBezTo>
                      <a:pt x="4392" y="3408"/>
                      <a:pt x="3406" y="4393"/>
                      <a:pt x="2196" y="43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nvGrpSpPr>
            <p:cNvPr id="141" name="Group 13">
              <a:extLst>
                <a:ext uri="{FF2B5EF4-FFF2-40B4-BE49-F238E27FC236}">
                  <a16:creationId xmlns:a16="http://schemas.microsoft.com/office/drawing/2014/main" id="{ED09FB5F-46B7-E242-A410-C77DE27D8205}"/>
                </a:ext>
              </a:extLst>
            </p:cNvPr>
            <p:cNvGrpSpPr>
              <a:grpSpLocks/>
            </p:cNvGrpSpPr>
            <p:nvPr/>
          </p:nvGrpSpPr>
          <p:grpSpPr bwMode="auto">
            <a:xfrm>
              <a:off x="1450830" y="774098"/>
              <a:ext cx="1607209" cy="809365"/>
              <a:chOff x="5826125" y="2760663"/>
              <a:chExt cx="1771650" cy="892175"/>
            </a:xfrm>
            <a:solidFill>
              <a:schemeClr val="accent5"/>
            </a:solidFill>
          </p:grpSpPr>
          <p:sp>
            <p:nvSpPr>
              <p:cNvPr id="152" name="Freeform 45">
                <a:extLst>
                  <a:ext uri="{FF2B5EF4-FFF2-40B4-BE49-F238E27FC236}">
                    <a16:creationId xmlns:a16="http://schemas.microsoft.com/office/drawing/2014/main" id="{ED99FC9B-DDDA-F941-A1DF-6954BB84665A}"/>
                  </a:ext>
                </a:extLst>
              </p:cNvPr>
              <p:cNvSpPr>
                <a:spLocks noChangeArrowheads="1"/>
              </p:cNvSpPr>
              <p:nvPr/>
            </p:nvSpPr>
            <p:spPr bwMode="auto">
              <a:xfrm>
                <a:off x="5826125" y="2760663"/>
                <a:ext cx="1771650" cy="892175"/>
              </a:xfrm>
              <a:custGeom>
                <a:avLst/>
                <a:gdLst>
                  <a:gd name="T0" fmla="*/ 1706153 w 4923"/>
                  <a:gd name="T1" fmla="*/ 891815 h 2477"/>
                  <a:gd name="T2" fmla="*/ 647770 w 4923"/>
                  <a:gd name="T3" fmla="*/ 891815 h 2477"/>
                  <a:gd name="T4" fmla="*/ 647770 w 4923"/>
                  <a:gd name="T5" fmla="*/ 891815 h 2477"/>
                  <a:gd name="T6" fmla="*/ 615381 w 4923"/>
                  <a:gd name="T7" fmla="*/ 859398 h 2477"/>
                  <a:gd name="T8" fmla="*/ 615381 w 4923"/>
                  <a:gd name="T9" fmla="*/ 859398 h 2477"/>
                  <a:gd name="T10" fmla="*/ 647770 w 4923"/>
                  <a:gd name="T11" fmla="*/ 826622 h 2477"/>
                  <a:gd name="T12" fmla="*/ 1706153 w 4923"/>
                  <a:gd name="T13" fmla="*/ 826622 h 2477"/>
                  <a:gd name="T14" fmla="*/ 1706153 w 4923"/>
                  <a:gd name="T15" fmla="*/ 65193 h 2477"/>
                  <a:gd name="T16" fmla="*/ 65137 w 4923"/>
                  <a:gd name="T17" fmla="*/ 65193 h 2477"/>
                  <a:gd name="T18" fmla="*/ 65137 w 4923"/>
                  <a:gd name="T19" fmla="*/ 497774 h 2477"/>
                  <a:gd name="T20" fmla="*/ 65137 w 4923"/>
                  <a:gd name="T21" fmla="*/ 497774 h 2477"/>
                  <a:gd name="T22" fmla="*/ 32748 w 4923"/>
                  <a:gd name="T23" fmla="*/ 530190 h 2477"/>
                  <a:gd name="T24" fmla="*/ 32748 w 4923"/>
                  <a:gd name="T25" fmla="*/ 530190 h 2477"/>
                  <a:gd name="T26" fmla="*/ 0 w 4923"/>
                  <a:gd name="T27" fmla="*/ 497774 h 2477"/>
                  <a:gd name="T28" fmla="*/ 0 w 4923"/>
                  <a:gd name="T29" fmla="*/ 65193 h 2477"/>
                  <a:gd name="T30" fmla="*/ 0 w 4923"/>
                  <a:gd name="T31" fmla="*/ 65193 h 2477"/>
                  <a:gd name="T32" fmla="*/ 65137 w 4923"/>
                  <a:gd name="T33" fmla="*/ 0 h 2477"/>
                  <a:gd name="T34" fmla="*/ 1706153 w 4923"/>
                  <a:gd name="T35" fmla="*/ 0 h 2477"/>
                  <a:gd name="T36" fmla="*/ 1706153 w 4923"/>
                  <a:gd name="T37" fmla="*/ 0 h 2477"/>
                  <a:gd name="T38" fmla="*/ 1771290 w 4923"/>
                  <a:gd name="T39" fmla="*/ 65193 h 2477"/>
                  <a:gd name="T40" fmla="*/ 1771290 w 4923"/>
                  <a:gd name="T41" fmla="*/ 826622 h 2477"/>
                  <a:gd name="T42" fmla="*/ 1771290 w 4923"/>
                  <a:gd name="T43" fmla="*/ 826622 h 2477"/>
                  <a:gd name="T44" fmla="*/ 1706153 w 4923"/>
                  <a:gd name="T45" fmla="*/ 891815 h 247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923" h="2477">
                    <a:moveTo>
                      <a:pt x="4741" y="2476"/>
                    </a:moveTo>
                    <a:lnTo>
                      <a:pt x="1800" y="2476"/>
                    </a:lnTo>
                    <a:cubicBezTo>
                      <a:pt x="1751" y="2476"/>
                      <a:pt x="1710" y="2436"/>
                      <a:pt x="1710" y="2386"/>
                    </a:cubicBezTo>
                    <a:cubicBezTo>
                      <a:pt x="1710" y="2336"/>
                      <a:pt x="1751" y="2295"/>
                      <a:pt x="1800" y="2295"/>
                    </a:cubicBezTo>
                    <a:lnTo>
                      <a:pt x="4741" y="2295"/>
                    </a:lnTo>
                    <a:lnTo>
                      <a:pt x="4741" y="181"/>
                    </a:lnTo>
                    <a:lnTo>
                      <a:pt x="181" y="181"/>
                    </a:lnTo>
                    <a:lnTo>
                      <a:pt x="181" y="1382"/>
                    </a:lnTo>
                    <a:cubicBezTo>
                      <a:pt x="181" y="1432"/>
                      <a:pt x="141" y="1472"/>
                      <a:pt x="91" y="1472"/>
                    </a:cubicBezTo>
                    <a:cubicBezTo>
                      <a:pt x="41" y="1472"/>
                      <a:pt x="0" y="1432"/>
                      <a:pt x="0" y="1382"/>
                    </a:cubicBezTo>
                    <a:lnTo>
                      <a:pt x="0" y="181"/>
                    </a:lnTo>
                    <a:cubicBezTo>
                      <a:pt x="0" y="82"/>
                      <a:pt x="81" y="0"/>
                      <a:pt x="181" y="0"/>
                    </a:cubicBezTo>
                    <a:lnTo>
                      <a:pt x="4741" y="0"/>
                    </a:lnTo>
                    <a:cubicBezTo>
                      <a:pt x="4841" y="0"/>
                      <a:pt x="4922" y="82"/>
                      <a:pt x="4922" y="181"/>
                    </a:cubicBezTo>
                    <a:lnTo>
                      <a:pt x="4922" y="2295"/>
                    </a:lnTo>
                    <a:cubicBezTo>
                      <a:pt x="4922" y="2395"/>
                      <a:pt x="4841" y="2476"/>
                      <a:pt x="4741" y="247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3" name="Freeform 46">
                <a:extLst>
                  <a:ext uri="{FF2B5EF4-FFF2-40B4-BE49-F238E27FC236}">
                    <a16:creationId xmlns:a16="http://schemas.microsoft.com/office/drawing/2014/main" id="{DA51E484-16CA-0D45-B436-1F2EFAA44778}"/>
                  </a:ext>
                </a:extLst>
              </p:cNvPr>
              <p:cNvSpPr>
                <a:spLocks noChangeArrowheads="1"/>
              </p:cNvSpPr>
              <p:nvPr/>
            </p:nvSpPr>
            <p:spPr bwMode="auto">
              <a:xfrm>
                <a:off x="6097588" y="2955925"/>
                <a:ext cx="923925" cy="85725"/>
              </a:xfrm>
              <a:custGeom>
                <a:avLst/>
                <a:gdLst>
                  <a:gd name="T0" fmla="*/ 923565 w 2565"/>
                  <a:gd name="T1" fmla="*/ 69156 h 238"/>
                  <a:gd name="T2" fmla="*/ 923565 w 2565"/>
                  <a:gd name="T3" fmla="*/ 69156 h 238"/>
                  <a:gd name="T4" fmla="*/ 907356 w 2565"/>
                  <a:gd name="T5" fmla="*/ 85365 h 238"/>
                  <a:gd name="T6" fmla="*/ 16209 w 2565"/>
                  <a:gd name="T7" fmla="*/ 85365 h 238"/>
                  <a:gd name="T8" fmla="*/ 16209 w 2565"/>
                  <a:gd name="T9" fmla="*/ 85365 h 238"/>
                  <a:gd name="T10" fmla="*/ 0 w 2565"/>
                  <a:gd name="T11" fmla="*/ 69156 h 238"/>
                  <a:gd name="T12" fmla="*/ 0 w 2565"/>
                  <a:gd name="T13" fmla="*/ 16209 h 238"/>
                  <a:gd name="T14" fmla="*/ 0 w 2565"/>
                  <a:gd name="T15" fmla="*/ 16209 h 238"/>
                  <a:gd name="T16" fmla="*/ 16209 w 2565"/>
                  <a:gd name="T17" fmla="*/ 0 h 238"/>
                  <a:gd name="T18" fmla="*/ 907356 w 2565"/>
                  <a:gd name="T19" fmla="*/ 0 h 238"/>
                  <a:gd name="T20" fmla="*/ 907356 w 2565"/>
                  <a:gd name="T21" fmla="*/ 0 h 238"/>
                  <a:gd name="T22" fmla="*/ 923565 w 2565"/>
                  <a:gd name="T23" fmla="*/ 16209 h 238"/>
                  <a:gd name="T24" fmla="*/ 923565 w 2565"/>
                  <a:gd name="T25" fmla="*/ 69156 h 2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565" h="238">
                    <a:moveTo>
                      <a:pt x="2564" y="192"/>
                    </a:moveTo>
                    <a:lnTo>
                      <a:pt x="2564" y="192"/>
                    </a:lnTo>
                    <a:cubicBezTo>
                      <a:pt x="2564" y="216"/>
                      <a:pt x="2543" y="237"/>
                      <a:pt x="2519" y="237"/>
                    </a:cubicBezTo>
                    <a:lnTo>
                      <a:pt x="45" y="237"/>
                    </a:lnTo>
                    <a:cubicBezTo>
                      <a:pt x="21" y="237"/>
                      <a:pt x="0" y="216"/>
                      <a:pt x="0" y="192"/>
                    </a:cubicBezTo>
                    <a:lnTo>
                      <a:pt x="0" y="45"/>
                    </a:lnTo>
                    <a:cubicBezTo>
                      <a:pt x="0" y="21"/>
                      <a:pt x="21" y="0"/>
                      <a:pt x="45" y="0"/>
                    </a:cubicBezTo>
                    <a:lnTo>
                      <a:pt x="2519" y="0"/>
                    </a:lnTo>
                    <a:cubicBezTo>
                      <a:pt x="2543" y="0"/>
                      <a:pt x="2564" y="21"/>
                      <a:pt x="2564" y="45"/>
                    </a:cubicBezTo>
                    <a:lnTo>
                      <a:pt x="2564" y="1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4" name="Freeform 47">
                <a:extLst>
                  <a:ext uri="{FF2B5EF4-FFF2-40B4-BE49-F238E27FC236}">
                    <a16:creationId xmlns:a16="http://schemas.microsoft.com/office/drawing/2014/main" id="{1F5C4DDA-E8AA-324A-A5D2-6296FEAD2281}"/>
                  </a:ext>
                </a:extLst>
              </p:cNvPr>
              <p:cNvSpPr>
                <a:spLocks noChangeArrowheads="1"/>
              </p:cNvSpPr>
              <p:nvPr/>
            </p:nvSpPr>
            <p:spPr bwMode="auto">
              <a:xfrm>
                <a:off x="7070725" y="2955925"/>
                <a:ext cx="257175" cy="85725"/>
              </a:xfrm>
              <a:custGeom>
                <a:avLst/>
                <a:gdLst>
                  <a:gd name="T0" fmla="*/ 256815 w 714"/>
                  <a:gd name="T1" fmla="*/ 69156 h 238"/>
                  <a:gd name="T2" fmla="*/ 256815 w 714"/>
                  <a:gd name="T3" fmla="*/ 69156 h 238"/>
                  <a:gd name="T4" fmla="*/ 240606 w 714"/>
                  <a:gd name="T5" fmla="*/ 85365 h 238"/>
                  <a:gd name="T6" fmla="*/ 16209 w 714"/>
                  <a:gd name="T7" fmla="*/ 85365 h 238"/>
                  <a:gd name="T8" fmla="*/ 16209 w 714"/>
                  <a:gd name="T9" fmla="*/ 85365 h 238"/>
                  <a:gd name="T10" fmla="*/ 0 w 714"/>
                  <a:gd name="T11" fmla="*/ 69156 h 238"/>
                  <a:gd name="T12" fmla="*/ 0 w 714"/>
                  <a:gd name="T13" fmla="*/ 16209 h 238"/>
                  <a:gd name="T14" fmla="*/ 0 w 714"/>
                  <a:gd name="T15" fmla="*/ 16209 h 238"/>
                  <a:gd name="T16" fmla="*/ 16209 w 714"/>
                  <a:gd name="T17" fmla="*/ 0 h 238"/>
                  <a:gd name="T18" fmla="*/ 240606 w 714"/>
                  <a:gd name="T19" fmla="*/ 0 h 238"/>
                  <a:gd name="T20" fmla="*/ 240606 w 714"/>
                  <a:gd name="T21" fmla="*/ 0 h 238"/>
                  <a:gd name="T22" fmla="*/ 256815 w 714"/>
                  <a:gd name="T23" fmla="*/ 16209 h 238"/>
                  <a:gd name="T24" fmla="*/ 256815 w 714"/>
                  <a:gd name="T25" fmla="*/ 69156 h 2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14" h="238">
                    <a:moveTo>
                      <a:pt x="713" y="192"/>
                    </a:moveTo>
                    <a:lnTo>
                      <a:pt x="713" y="192"/>
                    </a:lnTo>
                    <a:cubicBezTo>
                      <a:pt x="713" y="216"/>
                      <a:pt x="693" y="237"/>
                      <a:pt x="668" y="237"/>
                    </a:cubicBezTo>
                    <a:lnTo>
                      <a:pt x="45" y="237"/>
                    </a:lnTo>
                    <a:cubicBezTo>
                      <a:pt x="20" y="237"/>
                      <a:pt x="0" y="216"/>
                      <a:pt x="0" y="192"/>
                    </a:cubicBezTo>
                    <a:lnTo>
                      <a:pt x="0" y="45"/>
                    </a:lnTo>
                    <a:cubicBezTo>
                      <a:pt x="0" y="21"/>
                      <a:pt x="20" y="0"/>
                      <a:pt x="45" y="0"/>
                    </a:cubicBezTo>
                    <a:lnTo>
                      <a:pt x="668" y="0"/>
                    </a:lnTo>
                    <a:cubicBezTo>
                      <a:pt x="693" y="0"/>
                      <a:pt x="713" y="21"/>
                      <a:pt x="713" y="45"/>
                    </a:cubicBezTo>
                    <a:lnTo>
                      <a:pt x="713" y="1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5" name="Freeform 48">
                <a:extLst>
                  <a:ext uri="{FF2B5EF4-FFF2-40B4-BE49-F238E27FC236}">
                    <a16:creationId xmlns:a16="http://schemas.microsoft.com/office/drawing/2014/main" id="{BFF06BA5-428E-DD45-9F47-2CFD9BE23E22}"/>
                  </a:ext>
                </a:extLst>
              </p:cNvPr>
              <p:cNvSpPr>
                <a:spLocks noChangeArrowheads="1"/>
              </p:cNvSpPr>
              <p:nvPr/>
            </p:nvSpPr>
            <p:spPr bwMode="auto">
              <a:xfrm>
                <a:off x="6108700" y="3217863"/>
                <a:ext cx="1219200" cy="34925"/>
              </a:xfrm>
              <a:custGeom>
                <a:avLst/>
                <a:gdLst>
                  <a:gd name="T0" fmla="*/ 1218840 w 3388"/>
                  <a:gd name="T1" fmla="*/ 18190 h 96"/>
                  <a:gd name="T2" fmla="*/ 1218840 w 3388"/>
                  <a:gd name="T3" fmla="*/ 18190 h 96"/>
                  <a:gd name="T4" fmla="*/ 1202647 w 3388"/>
                  <a:gd name="T5" fmla="*/ 34561 h 96"/>
                  <a:gd name="T6" fmla="*/ 16194 w 3388"/>
                  <a:gd name="T7" fmla="*/ 34561 h 96"/>
                  <a:gd name="T8" fmla="*/ 16194 w 3388"/>
                  <a:gd name="T9" fmla="*/ 34561 h 96"/>
                  <a:gd name="T10" fmla="*/ 0 w 3388"/>
                  <a:gd name="T11" fmla="*/ 18190 h 96"/>
                  <a:gd name="T12" fmla="*/ 0 w 3388"/>
                  <a:gd name="T13" fmla="*/ 16371 h 96"/>
                  <a:gd name="T14" fmla="*/ 0 w 3388"/>
                  <a:gd name="T15" fmla="*/ 16371 h 96"/>
                  <a:gd name="T16" fmla="*/ 16194 w 3388"/>
                  <a:gd name="T17" fmla="*/ 0 h 96"/>
                  <a:gd name="T18" fmla="*/ 1202647 w 3388"/>
                  <a:gd name="T19" fmla="*/ 0 h 96"/>
                  <a:gd name="T20" fmla="*/ 1202647 w 3388"/>
                  <a:gd name="T21" fmla="*/ 0 h 96"/>
                  <a:gd name="T22" fmla="*/ 1218840 w 3388"/>
                  <a:gd name="T23" fmla="*/ 16371 h 96"/>
                  <a:gd name="T24" fmla="*/ 1218840 w 3388"/>
                  <a:gd name="T25" fmla="*/ 18190 h 9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388" h="96">
                    <a:moveTo>
                      <a:pt x="3387" y="50"/>
                    </a:moveTo>
                    <a:lnTo>
                      <a:pt x="3387" y="50"/>
                    </a:lnTo>
                    <a:cubicBezTo>
                      <a:pt x="3387" y="75"/>
                      <a:pt x="3367" y="95"/>
                      <a:pt x="3342" y="95"/>
                    </a:cubicBezTo>
                    <a:lnTo>
                      <a:pt x="45" y="95"/>
                    </a:lnTo>
                    <a:cubicBezTo>
                      <a:pt x="20" y="95"/>
                      <a:pt x="0" y="75"/>
                      <a:pt x="0" y="50"/>
                    </a:cubicBezTo>
                    <a:lnTo>
                      <a:pt x="0" y="45"/>
                    </a:lnTo>
                    <a:cubicBezTo>
                      <a:pt x="0" y="20"/>
                      <a:pt x="20" y="0"/>
                      <a:pt x="45" y="0"/>
                    </a:cubicBezTo>
                    <a:lnTo>
                      <a:pt x="3342" y="0"/>
                    </a:lnTo>
                    <a:cubicBezTo>
                      <a:pt x="3367" y="0"/>
                      <a:pt x="3387" y="20"/>
                      <a:pt x="3387" y="45"/>
                    </a:cubicBezTo>
                    <a:lnTo>
                      <a:pt x="3387"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6" name="Freeform 49">
                <a:extLst>
                  <a:ext uri="{FF2B5EF4-FFF2-40B4-BE49-F238E27FC236}">
                    <a16:creationId xmlns:a16="http://schemas.microsoft.com/office/drawing/2014/main" id="{0D772AE2-5A65-0740-A5FF-0B974E9F18C2}"/>
                  </a:ext>
                </a:extLst>
              </p:cNvPr>
              <p:cNvSpPr>
                <a:spLocks noChangeArrowheads="1"/>
              </p:cNvSpPr>
              <p:nvPr/>
            </p:nvSpPr>
            <p:spPr bwMode="auto">
              <a:xfrm>
                <a:off x="6108700" y="3144838"/>
                <a:ext cx="1219200" cy="34925"/>
              </a:xfrm>
              <a:custGeom>
                <a:avLst/>
                <a:gdLst>
                  <a:gd name="T0" fmla="*/ 1218840 w 3388"/>
                  <a:gd name="T1" fmla="*/ 18003 h 97"/>
                  <a:gd name="T2" fmla="*/ 1218840 w 3388"/>
                  <a:gd name="T3" fmla="*/ 18003 h 97"/>
                  <a:gd name="T4" fmla="*/ 1202647 w 3388"/>
                  <a:gd name="T5" fmla="*/ 34565 h 97"/>
                  <a:gd name="T6" fmla="*/ 16194 w 3388"/>
                  <a:gd name="T7" fmla="*/ 34565 h 97"/>
                  <a:gd name="T8" fmla="*/ 16194 w 3388"/>
                  <a:gd name="T9" fmla="*/ 34565 h 97"/>
                  <a:gd name="T10" fmla="*/ 0 w 3388"/>
                  <a:gd name="T11" fmla="*/ 18003 h 97"/>
                  <a:gd name="T12" fmla="*/ 0 w 3388"/>
                  <a:gd name="T13" fmla="*/ 16202 h 97"/>
                  <a:gd name="T14" fmla="*/ 0 w 3388"/>
                  <a:gd name="T15" fmla="*/ 16202 h 97"/>
                  <a:gd name="T16" fmla="*/ 16194 w 3388"/>
                  <a:gd name="T17" fmla="*/ 0 h 97"/>
                  <a:gd name="T18" fmla="*/ 1202647 w 3388"/>
                  <a:gd name="T19" fmla="*/ 0 h 97"/>
                  <a:gd name="T20" fmla="*/ 1202647 w 3388"/>
                  <a:gd name="T21" fmla="*/ 0 h 97"/>
                  <a:gd name="T22" fmla="*/ 1218840 w 3388"/>
                  <a:gd name="T23" fmla="*/ 16202 h 97"/>
                  <a:gd name="T24" fmla="*/ 1218840 w 3388"/>
                  <a:gd name="T25" fmla="*/ 18003 h 9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388" h="97">
                    <a:moveTo>
                      <a:pt x="3387" y="50"/>
                    </a:moveTo>
                    <a:lnTo>
                      <a:pt x="3387" y="50"/>
                    </a:lnTo>
                    <a:cubicBezTo>
                      <a:pt x="3387" y="76"/>
                      <a:pt x="3367" y="96"/>
                      <a:pt x="3342" y="96"/>
                    </a:cubicBezTo>
                    <a:lnTo>
                      <a:pt x="45" y="96"/>
                    </a:lnTo>
                    <a:cubicBezTo>
                      <a:pt x="20" y="96"/>
                      <a:pt x="0" y="76"/>
                      <a:pt x="0" y="50"/>
                    </a:cubicBezTo>
                    <a:lnTo>
                      <a:pt x="0" y="45"/>
                    </a:lnTo>
                    <a:cubicBezTo>
                      <a:pt x="0" y="20"/>
                      <a:pt x="20" y="0"/>
                      <a:pt x="45" y="0"/>
                    </a:cubicBezTo>
                    <a:lnTo>
                      <a:pt x="3342" y="0"/>
                    </a:lnTo>
                    <a:cubicBezTo>
                      <a:pt x="3367" y="0"/>
                      <a:pt x="3387" y="20"/>
                      <a:pt x="3387" y="45"/>
                    </a:cubicBezTo>
                    <a:lnTo>
                      <a:pt x="3387"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7" name="Freeform 50">
                <a:extLst>
                  <a:ext uri="{FF2B5EF4-FFF2-40B4-BE49-F238E27FC236}">
                    <a16:creationId xmlns:a16="http://schemas.microsoft.com/office/drawing/2014/main" id="{8C3AFB52-9124-464F-84AF-36F19773F9C7}"/>
                  </a:ext>
                </a:extLst>
              </p:cNvPr>
              <p:cNvSpPr>
                <a:spLocks noChangeArrowheads="1"/>
              </p:cNvSpPr>
              <p:nvPr/>
            </p:nvSpPr>
            <p:spPr bwMode="auto">
              <a:xfrm>
                <a:off x="6915150" y="3471863"/>
                <a:ext cx="504825" cy="33337"/>
              </a:xfrm>
              <a:custGeom>
                <a:avLst/>
                <a:gdLst>
                  <a:gd name="T0" fmla="*/ 488273 w 1403"/>
                  <a:gd name="T1" fmla="*/ 32975 h 92"/>
                  <a:gd name="T2" fmla="*/ 15832 w 1403"/>
                  <a:gd name="T3" fmla="*/ 32975 h 92"/>
                  <a:gd name="T4" fmla="*/ 15832 w 1403"/>
                  <a:gd name="T5" fmla="*/ 32975 h 92"/>
                  <a:gd name="T6" fmla="*/ 0 w 1403"/>
                  <a:gd name="T7" fmla="*/ 16669 h 92"/>
                  <a:gd name="T8" fmla="*/ 0 w 1403"/>
                  <a:gd name="T9" fmla="*/ 16669 h 92"/>
                  <a:gd name="T10" fmla="*/ 15832 w 1403"/>
                  <a:gd name="T11" fmla="*/ 0 h 92"/>
                  <a:gd name="T12" fmla="*/ 488273 w 1403"/>
                  <a:gd name="T13" fmla="*/ 0 h 92"/>
                  <a:gd name="T14" fmla="*/ 488273 w 1403"/>
                  <a:gd name="T15" fmla="*/ 0 h 92"/>
                  <a:gd name="T16" fmla="*/ 504465 w 1403"/>
                  <a:gd name="T17" fmla="*/ 16669 h 92"/>
                  <a:gd name="T18" fmla="*/ 504465 w 1403"/>
                  <a:gd name="T19" fmla="*/ 16669 h 92"/>
                  <a:gd name="T20" fmla="*/ 488273 w 1403"/>
                  <a:gd name="T21" fmla="*/ 32975 h 9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403" h="92">
                    <a:moveTo>
                      <a:pt x="1357" y="91"/>
                    </a:moveTo>
                    <a:lnTo>
                      <a:pt x="44" y="91"/>
                    </a:lnTo>
                    <a:cubicBezTo>
                      <a:pt x="20" y="91"/>
                      <a:pt x="0" y="70"/>
                      <a:pt x="0" y="46"/>
                    </a:cubicBezTo>
                    <a:cubicBezTo>
                      <a:pt x="0" y="20"/>
                      <a:pt x="20" y="0"/>
                      <a:pt x="44" y="0"/>
                    </a:cubicBezTo>
                    <a:lnTo>
                      <a:pt x="1357" y="0"/>
                    </a:lnTo>
                    <a:cubicBezTo>
                      <a:pt x="1382" y="0"/>
                      <a:pt x="1402" y="20"/>
                      <a:pt x="1402" y="46"/>
                    </a:cubicBezTo>
                    <a:cubicBezTo>
                      <a:pt x="1402" y="70"/>
                      <a:pt x="1382" y="91"/>
                      <a:pt x="1357" y="9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sp>
          <p:nvSpPr>
            <p:cNvPr id="142" name="Freeform 52">
              <a:extLst>
                <a:ext uri="{FF2B5EF4-FFF2-40B4-BE49-F238E27FC236}">
                  <a16:creationId xmlns:a16="http://schemas.microsoft.com/office/drawing/2014/main" id="{DC184EE9-785B-B24B-BABC-217A18E20FDD}"/>
                </a:ext>
              </a:extLst>
            </p:cNvPr>
            <p:cNvSpPr>
              <a:spLocks noChangeArrowheads="1"/>
            </p:cNvSpPr>
            <p:nvPr/>
          </p:nvSpPr>
          <p:spPr bwMode="auto">
            <a:xfrm rot="18231819">
              <a:off x="-207506" y="3563729"/>
              <a:ext cx="1337901" cy="1176604"/>
            </a:xfrm>
            <a:custGeom>
              <a:avLst/>
              <a:gdLst>
                <a:gd name="T0" fmla="*/ 519327 w 4095"/>
                <a:gd name="T1" fmla="*/ 752916 h 3602"/>
                <a:gd name="T2" fmla="*/ 737214 w 4095"/>
                <a:gd name="T3" fmla="*/ 971121 h 3602"/>
                <a:gd name="T4" fmla="*/ 737214 w 4095"/>
                <a:gd name="T5" fmla="*/ 535071 h 3602"/>
                <a:gd name="T6" fmla="*/ 454141 w 4095"/>
                <a:gd name="T7" fmla="*/ 752916 h 3602"/>
                <a:gd name="T8" fmla="*/ 737214 w 4095"/>
                <a:gd name="T9" fmla="*/ 469897 h 3602"/>
                <a:gd name="T10" fmla="*/ 737214 w 4095"/>
                <a:gd name="T11" fmla="*/ 1035934 h 3602"/>
                <a:gd name="T12" fmla="*/ 1212603 w 4095"/>
                <a:gd name="T13" fmla="*/ 1268902 h 3602"/>
                <a:gd name="T14" fmla="*/ 1240335 w 4095"/>
                <a:gd name="T15" fmla="*/ 1232175 h 3602"/>
                <a:gd name="T16" fmla="*/ 1401319 w 4095"/>
                <a:gd name="T17" fmla="*/ 978322 h 3602"/>
                <a:gd name="T18" fmla="*/ 1388714 w 4095"/>
                <a:gd name="T19" fmla="*/ 931512 h 3602"/>
                <a:gd name="T20" fmla="*/ 1255821 w 4095"/>
                <a:gd name="T21" fmla="*/ 831052 h 3602"/>
                <a:gd name="T22" fmla="*/ 1261943 w 4095"/>
                <a:gd name="T23" fmla="*/ 752916 h 3602"/>
                <a:gd name="T24" fmla="*/ 1272027 w 4095"/>
                <a:gd name="T25" fmla="*/ 641653 h 3602"/>
                <a:gd name="T26" fmla="*/ 1404560 w 4095"/>
                <a:gd name="T27" fmla="*/ 553434 h 3602"/>
                <a:gd name="T28" fmla="*/ 1264824 w 4095"/>
                <a:gd name="T29" fmla="*/ 290580 h 3602"/>
                <a:gd name="T30" fmla="*/ 1100599 w 4095"/>
                <a:gd name="T31" fmla="*/ 345671 h 3602"/>
                <a:gd name="T32" fmla="*/ 1064224 w 4095"/>
                <a:gd name="T33" fmla="*/ 342791 h 3602"/>
                <a:gd name="T34" fmla="*/ 908282 w 4095"/>
                <a:gd name="T35" fmla="*/ 234408 h 3602"/>
                <a:gd name="T36" fmla="*/ 873708 w 4095"/>
                <a:gd name="T37" fmla="*/ 65173 h 3602"/>
                <a:gd name="T38" fmla="*/ 566146 w 4095"/>
                <a:gd name="T39" fmla="*/ 99381 h 3602"/>
                <a:gd name="T40" fmla="*/ 545618 w 4095"/>
                <a:gd name="T41" fmla="*/ 264655 h 3602"/>
                <a:gd name="T42" fmla="*/ 410204 w 4095"/>
                <a:gd name="T43" fmla="*/ 342791 h 3602"/>
                <a:gd name="T44" fmla="*/ 256422 w 4095"/>
                <a:gd name="T45" fmla="*/ 277977 h 3602"/>
                <a:gd name="T46" fmla="*/ 73109 w 4095"/>
                <a:gd name="T47" fmla="*/ 527509 h 3602"/>
                <a:gd name="T48" fmla="*/ 85714 w 4095"/>
                <a:gd name="T49" fmla="*/ 573959 h 3602"/>
                <a:gd name="T50" fmla="*/ 218607 w 4095"/>
                <a:gd name="T51" fmla="*/ 674419 h 3602"/>
                <a:gd name="T52" fmla="*/ 212485 w 4095"/>
                <a:gd name="T53" fmla="*/ 752916 h 3602"/>
                <a:gd name="T54" fmla="*/ 202761 w 4095"/>
                <a:gd name="T55" fmla="*/ 864179 h 3602"/>
                <a:gd name="T56" fmla="*/ 69868 w 4095"/>
                <a:gd name="T57" fmla="*/ 952397 h 3602"/>
                <a:gd name="T58" fmla="*/ 145858 w 4095"/>
                <a:gd name="T59" fmla="*/ 1104708 h 3602"/>
                <a:gd name="T60" fmla="*/ 133973 w 4095"/>
                <a:gd name="T61" fmla="*/ 1148997 h 3602"/>
                <a:gd name="T62" fmla="*/ 16567 w 4095"/>
                <a:gd name="T63" fmla="*/ 1011089 h 3602"/>
                <a:gd name="T64" fmla="*/ 52941 w 4095"/>
                <a:gd name="T65" fmla="*/ 875341 h 3602"/>
                <a:gd name="T66" fmla="*/ 147659 w 4095"/>
                <a:gd name="T67" fmla="*/ 752916 h 3602"/>
                <a:gd name="T68" fmla="*/ 52941 w 4095"/>
                <a:gd name="T69" fmla="*/ 630490 h 3602"/>
                <a:gd name="T70" fmla="*/ 6843 w 4095"/>
                <a:gd name="T71" fmla="*/ 569998 h 3602"/>
                <a:gd name="T72" fmla="*/ 153421 w 4095"/>
                <a:gd name="T73" fmla="*/ 258173 h 3602"/>
                <a:gd name="T74" fmla="*/ 387154 w 4095"/>
                <a:gd name="T75" fmla="*/ 278338 h 3602"/>
                <a:gd name="T76" fmla="*/ 500960 w 4095"/>
                <a:gd name="T77" fmla="*/ 99381 h 3602"/>
                <a:gd name="T78" fmla="*/ 873708 w 4095"/>
                <a:gd name="T79" fmla="*/ 0 h 3602"/>
                <a:gd name="T80" fmla="*/ 973468 w 4095"/>
                <a:gd name="T81" fmla="*/ 212444 h 3602"/>
                <a:gd name="T82" fmla="*/ 1185233 w 4095"/>
                <a:gd name="T83" fmla="*/ 221806 h 3602"/>
                <a:gd name="T84" fmla="*/ 1457861 w 4095"/>
                <a:gd name="T85" fmla="*/ 494742 h 3602"/>
                <a:gd name="T86" fmla="*/ 1421487 w 4095"/>
                <a:gd name="T87" fmla="*/ 630490 h 3602"/>
                <a:gd name="T88" fmla="*/ 1326769 w 4095"/>
                <a:gd name="T89" fmla="*/ 752916 h 3602"/>
                <a:gd name="T90" fmla="*/ 1421487 w 4095"/>
                <a:gd name="T91" fmla="*/ 875341 h 3602"/>
                <a:gd name="T92" fmla="*/ 1467585 w 4095"/>
                <a:gd name="T93" fmla="*/ 935833 h 3602"/>
                <a:gd name="T94" fmla="*/ 1321007 w 4095"/>
                <a:gd name="T95" fmla="*/ 1248018 h 3602"/>
                <a:gd name="T96" fmla="*/ 1244656 w 4095"/>
                <a:gd name="T97" fmla="*/ 1296628 h 360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4095" h="3602">
                  <a:moveTo>
                    <a:pt x="2047" y="1486"/>
                  </a:moveTo>
                  <a:lnTo>
                    <a:pt x="2047" y="1486"/>
                  </a:lnTo>
                  <a:cubicBezTo>
                    <a:pt x="1713" y="1486"/>
                    <a:pt x="1442" y="1757"/>
                    <a:pt x="1442" y="2091"/>
                  </a:cubicBezTo>
                  <a:cubicBezTo>
                    <a:pt x="1442" y="2425"/>
                    <a:pt x="1713" y="2697"/>
                    <a:pt x="2047" y="2697"/>
                  </a:cubicBezTo>
                  <a:cubicBezTo>
                    <a:pt x="2381" y="2697"/>
                    <a:pt x="2653" y="2425"/>
                    <a:pt x="2653" y="2091"/>
                  </a:cubicBezTo>
                  <a:cubicBezTo>
                    <a:pt x="2653" y="1757"/>
                    <a:pt x="2381" y="1486"/>
                    <a:pt x="2047" y="1486"/>
                  </a:cubicBezTo>
                  <a:close/>
                  <a:moveTo>
                    <a:pt x="2047" y="2877"/>
                  </a:moveTo>
                  <a:lnTo>
                    <a:pt x="2047" y="2877"/>
                  </a:lnTo>
                  <a:cubicBezTo>
                    <a:pt x="1613" y="2877"/>
                    <a:pt x="1261" y="2525"/>
                    <a:pt x="1261" y="2091"/>
                  </a:cubicBezTo>
                  <a:cubicBezTo>
                    <a:pt x="1261" y="1657"/>
                    <a:pt x="1613" y="1305"/>
                    <a:pt x="2047" y="1305"/>
                  </a:cubicBezTo>
                  <a:cubicBezTo>
                    <a:pt x="2481" y="1305"/>
                    <a:pt x="2833" y="1657"/>
                    <a:pt x="2833" y="2091"/>
                  </a:cubicBezTo>
                  <a:cubicBezTo>
                    <a:pt x="2833" y="2525"/>
                    <a:pt x="2481" y="2877"/>
                    <a:pt x="2047" y="2877"/>
                  </a:cubicBezTo>
                  <a:close/>
                  <a:moveTo>
                    <a:pt x="3456" y="3601"/>
                  </a:moveTo>
                  <a:lnTo>
                    <a:pt x="3456" y="3601"/>
                  </a:lnTo>
                  <a:cubicBezTo>
                    <a:pt x="3412" y="3601"/>
                    <a:pt x="3374" y="3569"/>
                    <a:pt x="3367" y="3524"/>
                  </a:cubicBezTo>
                  <a:cubicBezTo>
                    <a:pt x="3360" y="3475"/>
                    <a:pt x="3394" y="3429"/>
                    <a:pt x="3444" y="3422"/>
                  </a:cubicBezTo>
                  <a:cubicBezTo>
                    <a:pt x="3472" y="3417"/>
                    <a:pt x="3497" y="3400"/>
                    <a:pt x="3512" y="3375"/>
                  </a:cubicBezTo>
                  <a:lnTo>
                    <a:pt x="3891" y="2717"/>
                  </a:lnTo>
                  <a:cubicBezTo>
                    <a:pt x="3904" y="2696"/>
                    <a:pt x="3908" y="2670"/>
                    <a:pt x="3900" y="2645"/>
                  </a:cubicBezTo>
                  <a:cubicBezTo>
                    <a:pt x="3894" y="2620"/>
                    <a:pt x="3879" y="2600"/>
                    <a:pt x="3856" y="2587"/>
                  </a:cubicBezTo>
                  <a:lnTo>
                    <a:pt x="3532" y="2400"/>
                  </a:lnTo>
                  <a:cubicBezTo>
                    <a:pt x="3499" y="2381"/>
                    <a:pt x="3482" y="2345"/>
                    <a:pt x="3487" y="2308"/>
                  </a:cubicBezTo>
                  <a:cubicBezTo>
                    <a:pt x="3498" y="2237"/>
                    <a:pt x="3504" y="2163"/>
                    <a:pt x="3504" y="2091"/>
                  </a:cubicBezTo>
                  <a:cubicBezTo>
                    <a:pt x="3504" y="2018"/>
                    <a:pt x="3498" y="1945"/>
                    <a:pt x="3487" y="1874"/>
                  </a:cubicBezTo>
                  <a:cubicBezTo>
                    <a:pt x="3482" y="1837"/>
                    <a:pt x="3499" y="1801"/>
                    <a:pt x="3532" y="1782"/>
                  </a:cubicBezTo>
                  <a:lnTo>
                    <a:pt x="3856" y="1594"/>
                  </a:lnTo>
                  <a:cubicBezTo>
                    <a:pt x="3879" y="1582"/>
                    <a:pt x="3894" y="1561"/>
                    <a:pt x="3900" y="1537"/>
                  </a:cubicBezTo>
                  <a:cubicBezTo>
                    <a:pt x="3908" y="1512"/>
                    <a:pt x="3904" y="1486"/>
                    <a:pt x="3892" y="1465"/>
                  </a:cubicBezTo>
                  <a:lnTo>
                    <a:pt x="3512" y="807"/>
                  </a:lnTo>
                  <a:cubicBezTo>
                    <a:pt x="3486" y="761"/>
                    <a:pt x="3427" y="746"/>
                    <a:pt x="3382" y="772"/>
                  </a:cubicBezTo>
                  <a:lnTo>
                    <a:pt x="3056" y="960"/>
                  </a:lnTo>
                  <a:cubicBezTo>
                    <a:pt x="3024" y="979"/>
                    <a:pt x="2984" y="975"/>
                    <a:pt x="2955" y="952"/>
                  </a:cubicBezTo>
                  <a:cubicBezTo>
                    <a:pt x="2841" y="861"/>
                    <a:pt x="2715" y="788"/>
                    <a:pt x="2579" y="735"/>
                  </a:cubicBezTo>
                  <a:cubicBezTo>
                    <a:pt x="2544" y="721"/>
                    <a:pt x="2522" y="688"/>
                    <a:pt x="2522" y="651"/>
                  </a:cubicBezTo>
                  <a:lnTo>
                    <a:pt x="2522" y="276"/>
                  </a:lnTo>
                  <a:cubicBezTo>
                    <a:pt x="2522" y="223"/>
                    <a:pt x="2479" y="181"/>
                    <a:pt x="2426" y="181"/>
                  </a:cubicBezTo>
                  <a:lnTo>
                    <a:pt x="1667" y="181"/>
                  </a:lnTo>
                  <a:cubicBezTo>
                    <a:pt x="1615" y="181"/>
                    <a:pt x="1572" y="223"/>
                    <a:pt x="1572" y="276"/>
                  </a:cubicBezTo>
                  <a:lnTo>
                    <a:pt x="1572" y="651"/>
                  </a:lnTo>
                  <a:cubicBezTo>
                    <a:pt x="1572" y="688"/>
                    <a:pt x="1549" y="721"/>
                    <a:pt x="1515" y="735"/>
                  </a:cubicBezTo>
                  <a:cubicBezTo>
                    <a:pt x="1380" y="788"/>
                    <a:pt x="1253" y="861"/>
                    <a:pt x="1139" y="952"/>
                  </a:cubicBezTo>
                  <a:cubicBezTo>
                    <a:pt x="1110" y="975"/>
                    <a:pt x="1069" y="979"/>
                    <a:pt x="1038" y="960"/>
                  </a:cubicBezTo>
                  <a:lnTo>
                    <a:pt x="712" y="772"/>
                  </a:lnTo>
                  <a:cubicBezTo>
                    <a:pt x="667" y="746"/>
                    <a:pt x="609" y="761"/>
                    <a:pt x="582" y="807"/>
                  </a:cubicBezTo>
                  <a:lnTo>
                    <a:pt x="203" y="1465"/>
                  </a:lnTo>
                  <a:cubicBezTo>
                    <a:pt x="190" y="1486"/>
                    <a:pt x="187" y="1511"/>
                    <a:pt x="194" y="1537"/>
                  </a:cubicBezTo>
                  <a:cubicBezTo>
                    <a:pt x="200" y="1561"/>
                    <a:pt x="216" y="1582"/>
                    <a:pt x="238" y="1594"/>
                  </a:cubicBezTo>
                  <a:lnTo>
                    <a:pt x="563" y="1782"/>
                  </a:lnTo>
                  <a:cubicBezTo>
                    <a:pt x="594" y="1801"/>
                    <a:pt x="612" y="1837"/>
                    <a:pt x="607" y="1873"/>
                  </a:cubicBezTo>
                  <a:cubicBezTo>
                    <a:pt x="596" y="1946"/>
                    <a:pt x="590" y="2018"/>
                    <a:pt x="590" y="2091"/>
                  </a:cubicBezTo>
                  <a:cubicBezTo>
                    <a:pt x="590" y="2163"/>
                    <a:pt x="596" y="2236"/>
                    <a:pt x="607" y="2309"/>
                  </a:cubicBezTo>
                  <a:cubicBezTo>
                    <a:pt x="612" y="2345"/>
                    <a:pt x="594" y="2381"/>
                    <a:pt x="563" y="2400"/>
                  </a:cubicBezTo>
                  <a:lnTo>
                    <a:pt x="238" y="2587"/>
                  </a:lnTo>
                  <a:cubicBezTo>
                    <a:pt x="216" y="2600"/>
                    <a:pt x="200" y="2620"/>
                    <a:pt x="194" y="2645"/>
                  </a:cubicBezTo>
                  <a:cubicBezTo>
                    <a:pt x="187" y="2670"/>
                    <a:pt x="190" y="2696"/>
                    <a:pt x="203" y="2717"/>
                  </a:cubicBezTo>
                  <a:lnTo>
                    <a:pt x="405" y="3068"/>
                  </a:lnTo>
                  <a:cubicBezTo>
                    <a:pt x="430" y="3111"/>
                    <a:pt x="415" y="3167"/>
                    <a:pt x="372" y="3191"/>
                  </a:cubicBezTo>
                  <a:cubicBezTo>
                    <a:pt x="329" y="3217"/>
                    <a:pt x="274" y="3202"/>
                    <a:pt x="248" y="3159"/>
                  </a:cubicBezTo>
                  <a:lnTo>
                    <a:pt x="46" y="2808"/>
                  </a:lnTo>
                  <a:cubicBezTo>
                    <a:pt x="9" y="2744"/>
                    <a:pt x="0" y="2670"/>
                    <a:pt x="19" y="2599"/>
                  </a:cubicBezTo>
                  <a:cubicBezTo>
                    <a:pt x="38" y="2527"/>
                    <a:pt x="83" y="2468"/>
                    <a:pt x="147" y="2431"/>
                  </a:cubicBezTo>
                  <a:lnTo>
                    <a:pt x="420" y="2273"/>
                  </a:lnTo>
                  <a:cubicBezTo>
                    <a:pt x="413" y="2213"/>
                    <a:pt x="410" y="2152"/>
                    <a:pt x="410" y="2091"/>
                  </a:cubicBezTo>
                  <a:cubicBezTo>
                    <a:pt x="410" y="2030"/>
                    <a:pt x="413" y="1969"/>
                    <a:pt x="420" y="1908"/>
                  </a:cubicBezTo>
                  <a:lnTo>
                    <a:pt x="147" y="1751"/>
                  </a:lnTo>
                  <a:cubicBezTo>
                    <a:pt x="84" y="1714"/>
                    <a:pt x="38" y="1655"/>
                    <a:pt x="19" y="1583"/>
                  </a:cubicBezTo>
                  <a:cubicBezTo>
                    <a:pt x="0" y="1512"/>
                    <a:pt x="9" y="1438"/>
                    <a:pt x="46" y="1374"/>
                  </a:cubicBezTo>
                  <a:lnTo>
                    <a:pt x="426" y="717"/>
                  </a:lnTo>
                  <a:cubicBezTo>
                    <a:pt x="502" y="585"/>
                    <a:pt x="671" y="539"/>
                    <a:pt x="803" y="616"/>
                  </a:cubicBezTo>
                  <a:lnTo>
                    <a:pt x="1075" y="773"/>
                  </a:lnTo>
                  <a:cubicBezTo>
                    <a:pt x="1174" y="700"/>
                    <a:pt x="1280" y="639"/>
                    <a:pt x="1391" y="590"/>
                  </a:cubicBezTo>
                  <a:lnTo>
                    <a:pt x="1391" y="276"/>
                  </a:lnTo>
                  <a:cubicBezTo>
                    <a:pt x="1391" y="124"/>
                    <a:pt x="1515" y="0"/>
                    <a:pt x="1667" y="0"/>
                  </a:cubicBezTo>
                  <a:lnTo>
                    <a:pt x="2426" y="0"/>
                  </a:lnTo>
                  <a:cubicBezTo>
                    <a:pt x="2579" y="0"/>
                    <a:pt x="2703" y="124"/>
                    <a:pt x="2703" y="276"/>
                  </a:cubicBezTo>
                  <a:lnTo>
                    <a:pt x="2703" y="590"/>
                  </a:lnTo>
                  <a:cubicBezTo>
                    <a:pt x="2815" y="639"/>
                    <a:pt x="2920" y="700"/>
                    <a:pt x="3018" y="773"/>
                  </a:cubicBezTo>
                  <a:lnTo>
                    <a:pt x="3291" y="616"/>
                  </a:lnTo>
                  <a:cubicBezTo>
                    <a:pt x="3423" y="539"/>
                    <a:pt x="3592" y="585"/>
                    <a:pt x="3668" y="717"/>
                  </a:cubicBezTo>
                  <a:lnTo>
                    <a:pt x="4048" y="1374"/>
                  </a:lnTo>
                  <a:cubicBezTo>
                    <a:pt x="4085" y="1438"/>
                    <a:pt x="4094" y="1512"/>
                    <a:pt x="4075" y="1583"/>
                  </a:cubicBezTo>
                  <a:cubicBezTo>
                    <a:pt x="4056" y="1655"/>
                    <a:pt x="4011" y="1714"/>
                    <a:pt x="3947" y="1751"/>
                  </a:cubicBezTo>
                  <a:lnTo>
                    <a:pt x="3674" y="1908"/>
                  </a:lnTo>
                  <a:cubicBezTo>
                    <a:pt x="3681" y="1969"/>
                    <a:pt x="3684" y="2030"/>
                    <a:pt x="3684" y="2091"/>
                  </a:cubicBezTo>
                  <a:cubicBezTo>
                    <a:pt x="3684" y="2152"/>
                    <a:pt x="3681" y="2213"/>
                    <a:pt x="3674" y="2273"/>
                  </a:cubicBezTo>
                  <a:lnTo>
                    <a:pt x="3947" y="2431"/>
                  </a:lnTo>
                  <a:cubicBezTo>
                    <a:pt x="4010" y="2468"/>
                    <a:pt x="4056" y="2527"/>
                    <a:pt x="4075" y="2599"/>
                  </a:cubicBezTo>
                  <a:cubicBezTo>
                    <a:pt x="4094" y="2670"/>
                    <a:pt x="4085" y="2744"/>
                    <a:pt x="4048" y="2808"/>
                  </a:cubicBezTo>
                  <a:lnTo>
                    <a:pt x="3668" y="3466"/>
                  </a:lnTo>
                  <a:cubicBezTo>
                    <a:pt x="3626" y="3538"/>
                    <a:pt x="3554" y="3587"/>
                    <a:pt x="3470" y="3600"/>
                  </a:cubicBezTo>
                  <a:cubicBezTo>
                    <a:pt x="3466" y="3601"/>
                    <a:pt x="3461" y="3601"/>
                    <a:pt x="3456" y="3601"/>
                  </a:cubicBezTo>
                  <a:close/>
                </a:path>
              </a:pathLst>
            </a:custGeom>
            <a:solidFill>
              <a:schemeClr val="accent3">
                <a:lumMod val="75000"/>
              </a:schemeClr>
            </a:solidFill>
            <a:ln>
              <a:noFill/>
            </a:ln>
            <a:effectLst/>
          </p:spPr>
          <p:txBody>
            <a:bodyPr wrap="none" anchor="ctr"/>
            <a:lstStyle/>
            <a:p>
              <a:endParaRPr lang="es-ES_tradnl" sz="1633"/>
            </a:p>
          </p:txBody>
        </p:sp>
        <p:grpSp>
          <p:nvGrpSpPr>
            <p:cNvPr id="143" name="Group 12">
              <a:extLst>
                <a:ext uri="{FF2B5EF4-FFF2-40B4-BE49-F238E27FC236}">
                  <a16:creationId xmlns:a16="http://schemas.microsoft.com/office/drawing/2014/main" id="{531CB5C2-5125-A148-B9BF-710D1B3A3127}"/>
                </a:ext>
              </a:extLst>
            </p:cNvPr>
            <p:cNvGrpSpPr>
              <a:grpSpLocks/>
            </p:cNvGrpSpPr>
            <p:nvPr/>
          </p:nvGrpSpPr>
          <p:grpSpPr bwMode="auto">
            <a:xfrm>
              <a:off x="-268319" y="-51988"/>
              <a:ext cx="1552483" cy="1202526"/>
              <a:chOff x="3065463" y="1036638"/>
              <a:chExt cx="1711325" cy="1325562"/>
            </a:xfrm>
            <a:solidFill>
              <a:schemeClr val="accent4">
                <a:lumMod val="75000"/>
              </a:schemeClr>
            </a:solidFill>
          </p:grpSpPr>
          <p:sp>
            <p:nvSpPr>
              <p:cNvPr id="144" name="Freeform 3">
                <a:extLst>
                  <a:ext uri="{FF2B5EF4-FFF2-40B4-BE49-F238E27FC236}">
                    <a16:creationId xmlns:a16="http://schemas.microsoft.com/office/drawing/2014/main" id="{DCB8D932-949A-2249-8CAA-473AB4B4D2A6}"/>
                  </a:ext>
                </a:extLst>
              </p:cNvPr>
              <p:cNvSpPr>
                <a:spLocks noChangeArrowheads="1"/>
              </p:cNvSpPr>
              <p:nvPr/>
            </p:nvSpPr>
            <p:spPr bwMode="auto">
              <a:xfrm>
                <a:off x="3843338" y="1706563"/>
                <a:ext cx="166687" cy="422275"/>
              </a:xfrm>
              <a:custGeom>
                <a:avLst/>
                <a:gdLst>
                  <a:gd name="T0" fmla="*/ 100518 w 461"/>
                  <a:gd name="T1" fmla="*/ 29469 h 1175"/>
                  <a:gd name="T2" fmla="*/ 100518 w 461"/>
                  <a:gd name="T3" fmla="*/ 29469 h 1175"/>
                  <a:gd name="T4" fmla="*/ 165964 w 461"/>
                  <a:gd name="T5" fmla="*/ 119675 h 1175"/>
                  <a:gd name="T6" fmla="*/ 165964 w 461"/>
                  <a:gd name="T7" fmla="*/ 129737 h 1175"/>
                  <a:gd name="T8" fmla="*/ 127275 w 461"/>
                  <a:gd name="T9" fmla="*/ 129737 h 1175"/>
                  <a:gd name="T10" fmla="*/ 127275 w 461"/>
                  <a:gd name="T11" fmla="*/ 117159 h 1175"/>
                  <a:gd name="T12" fmla="*/ 127275 w 461"/>
                  <a:gd name="T13" fmla="*/ 117159 h 1175"/>
                  <a:gd name="T14" fmla="*/ 84609 w 461"/>
                  <a:gd name="T15" fmla="*/ 64689 h 1175"/>
                  <a:gd name="T16" fmla="*/ 84609 w 461"/>
                  <a:gd name="T17" fmla="*/ 64689 h 1175"/>
                  <a:gd name="T18" fmla="*/ 42305 w 461"/>
                  <a:gd name="T19" fmla="*/ 117159 h 1175"/>
                  <a:gd name="T20" fmla="*/ 42305 w 461"/>
                  <a:gd name="T21" fmla="*/ 117159 h 1175"/>
                  <a:gd name="T22" fmla="*/ 166325 w 461"/>
                  <a:gd name="T23" fmla="*/ 303319 h 1175"/>
                  <a:gd name="T24" fmla="*/ 166325 w 461"/>
                  <a:gd name="T25" fmla="*/ 303319 h 1175"/>
                  <a:gd name="T26" fmla="*/ 100518 w 461"/>
                  <a:gd name="T27" fmla="*/ 394243 h 1175"/>
                  <a:gd name="T28" fmla="*/ 100518 w 461"/>
                  <a:gd name="T29" fmla="*/ 421916 h 1175"/>
                  <a:gd name="T30" fmla="*/ 66530 w 461"/>
                  <a:gd name="T31" fmla="*/ 421916 h 1175"/>
                  <a:gd name="T32" fmla="*/ 66530 w 461"/>
                  <a:gd name="T33" fmla="*/ 394243 h 1175"/>
                  <a:gd name="T34" fmla="*/ 66530 w 461"/>
                  <a:gd name="T35" fmla="*/ 394243 h 1175"/>
                  <a:gd name="T36" fmla="*/ 0 w 461"/>
                  <a:gd name="T37" fmla="*/ 303319 h 1175"/>
                  <a:gd name="T38" fmla="*/ 0 w 461"/>
                  <a:gd name="T39" fmla="*/ 280678 h 1175"/>
                  <a:gd name="T40" fmla="*/ 38689 w 461"/>
                  <a:gd name="T41" fmla="*/ 280678 h 1175"/>
                  <a:gd name="T42" fmla="*/ 38689 w 461"/>
                  <a:gd name="T43" fmla="*/ 306194 h 1175"/>
                  <a:gd name="T44" fmla="*/ 38689 w 461"/>
                  <a:gd name="T45" fmla="*/ 306194 h 1175"/>
                  <a:gd name="T46" fmla="*/ 82078 w 461"/>
                  <a:gd name="T47" fmla="*/ 357945 h 1175"/>
                  <a:gd name="T48" fmla="*/ 82078 w 461"/>
                  <a:gd name="T49" fmla="*/ 357945 h 1175"/>
                  <a:gd name="T50" fmla="*/ 125106 w 461"/>
                  <a:gd name="T51" fmla="*/ 306194 h 1175"/>
                  <a:gd name="T52" fmla="*/ 125106 w 461"/>
                  <a:gd name="T53" fmla="*/ 306194 h 1175"/>
                  <a:gd name="T54" fmla="*/ 1808 w 461"/>
                  <a:gd name="T55" fmla="*/ 119675 h 1175"/>
                  <a:gd name="T56" fmla="*/ 1808 w 461"/>
                  <a:gd name="T57" fmla="*/ 119675 h 1175"/>
                  <a:gd name="T58" fmla="*/ 66530 w 461"/>
                  <a:gd name="T59" fmla="*/ 29469 h 1175"/>
                  <a:gd name="T60" fmla="*/ 66530 w 461"/>
                  <a:gd name="T61" fmla="*/ 0 h 1175"/>
                  <a:gd name="T62" fmla="*/ 100518 w 461"/>
                  <a:gd name="T63" fmla="*/ 0 h 1175"/>
                  <a:gd name="T64" fmla="*/ 100518 w 461"/>
                  <a:gd name="T65" fmla="*/ 29469 h 117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61" h="1175">
                    <a:moveTo>
                      <a:pt x="278" y="82"/>
                    </a:moveTo>
                    <a:lnTo>
                      <a:pt x="278" y="82"/>
                    </a:lnTo>
                    <a:cubicBezTo>
                      <a:pt x="402" y="100"/>
                      <a:pt x="459" y="196"/>
                      <a:pt x="459" y="333"/>
                    </a:cubicBezTo>
                    <a:lnTo>
                      <a:pt x="459" y="361"/>
                    </a:lnTo>
                    <a:lnTo>
                      <a:pt x="352" y="361"/>
                    </a:lnTo>
                    <a:lnTo>
                      <a:pt x="352" y="326"/>
                    </a:lnTo>
                    <a:cubicBezTo>
                      <a:pt x="352" y="235"/>
                      <a:pt x="316" y="180"/>
                      <a:pt x="234" y="180"/>
                    </a:cubicBezTo>
                    <a:cubicBezTo>
                      <a:pt x="154" y="180"/>
                      <a:pt x="117" y="235"/>
                      <a:pt x="117" y="326"/>
                    </a:cubicBezTo>
                    <a:cubicBezTo>
                      <a:pt x="117" y="555"/>
                      <a:pt x="460" y="557"/>
                      <a:pt x="460" y="844"/>
                    </a:cubicBezTo>
                    <a:cubicBezTo>
                      <a:pt x="460" y="982"/>
                      <a:pt x="402" y="1080"/>
                      <a:pt x="278" y="1097"/>
                    </a:cubicBezTo>
                    <a:lnTo>
                      <a:pt x="278" y="1174"/>
                    </a:lnTo>
                    <a:lnTo>
                      <a:pt x="184" y="1174"/>
                    </a:lnTo>
                    <a:lnTo>
                      <a:pt x="184" y="1097"/>
                    </a:lnTo>
                    <a:cubicBezTo>
                      <a:pt x="58" y="1080"/>
                      <a:pt x="0" y="983"/>
                      <a:pt x="0" y="844"/>
                    </a:cubicBezTo>
                    <a:lnTo>
                      <a:pt x="0" y="781"/>
                    </a:lnTo>
                    <a:lnTo>
                      <a:pt x="107" y="781"/>
                    </a:lnTo>
                    <a:lnTo>
                      <a:pt x="107" y="852"/>
                    </a:lnTo>
                    <a:cubicBezTo>
                      <a:pt x="107" y="944"/>
                      <a:pt x="145" y="996"/>
                      <a:pt x="227" y="996"/>
                    </a:cubicBezTo>
                    <a:cubicBezTo>
                      <a:pt x="310" y="996"/>
                      <a:pt x="346" y="944"/>
                      <a:pt x="346" y="852"/>
                    </a:cubicBezTo>
                    <a:cubicBezTo>
                      <a:pt x="346" y="624"/>
                      <a:pt x="5" y="621"/>
                      <a:pt x="5" y="333"/>
                    </a:cubicBezTo>
                    <a:cubicBezTo>
                      <a:pt x="5" y="193"/>
                      <a:pt x="62" y="101"/>
                      <a:pt x="184" y="82"/>
                    </a:cubicBezTo>
                    <a:lnTo>
                      <a:pt x="184" y="0"/>
                    </a:lnTo>
                    <a:lnTo>
                      <a:pt x="278" y="0"/>
                    </a:lnTo>
                    <a:lnTo>
                      <a:pt x="278" y="8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5" name="Freeform 51">
                <a:extLst>
                  <a:ext uri="{FF2B5EF4-FFF2-40B4-BE49-F238E27FC236}">
                    <a16:creationId xmlns:a16="http://schemas.microsoft.com/office/drawing/2014/main" id="{9EC8A386-F916-1544-AC34-592B69102168}"/>
                  </a:ext>
                </a:extLst>
              </p:cNvPr>
              <p:cNvSpPr>
                <a:spLocks noChangeArrowheads="1"/>
              </p:cNvSpPr>
              <p:nvPr/>
            </p:nvSpPr>
            <p:spPr bwMode="auto">
              <a:xfrm>
                <a:off x="3409950" y="1414463"/>
                <a:ext cx="1004888" cy="947737"/>
              </a:xfrm>
              <a:custGeom>
                <a:avLst/>
                <a:gdLst>
                  <a:gd name="T0" fmla="*/ 278315 w 2791"/>
                  <a:gd name="T1" fmla="*/ 947377 h 2634"/>
                  <a:gd name="T2" fmla="*/ 278315 w 2791"/>
                  <a:gd name="T3" fmla="*/ 947377 h 2634"/>
                  <a:gd name="T4" fmla="*/ 262833 w 2791"/>
                  <a:gd name="T5" fmla="*/ 943419 h 2634"/>
                  <a:gd name="T6" fmla="*/ 262833 w 2791"/>
                  <a:gd name="T7" fmla="*/ 943419 h 2634"/>
                  <a:gd name="T8" fmla="*/ 85691 w 2791"/>
                  <a:gd name="T9" fmla="*/ 782585 h 2634"/>
                  <a:gd name="T10" fmla="*/ 85691 w 2791"/>
                  <a:gd name="T11" fmla="*/ 782585 h 2634"/>
                  <a:gd name="T12" fmla="*/ 0 w 2791"/>
                  <a:gd name="T13" fmla="*/ 501934 h 2634"/>
                  <a:gd name="T14" fmla="*/ 0 w 2791"/>
                  <a:gd name="T15" fmla="*/ 501934 h 2634"/>
                  <a:gd name="T16" fmla="*/ 502264 w 2791"/>
                  <a:gd name="T17" fmla="*/ 0 h 2634"/>
                  <a:gd name="T18" fmla="*/ 502264 w 2791"/>
                  <a:gd name="T19" fmla="*/ 0 h 2634"/>
                  <a:gd name="T20" fmla="*/ 1004528 w 2791"/>
                  <a:gd name="T21" fmla="*/ 501934 h 2634"/>
                  <a:gd name="T22" fmla="*/ 1004528 w 2791"/>
                  <a:gd name="T23" fmla="*/ 501934 h 2634"/>
                  <a:gd name="T24" fmla="*/ 964923 w 2791"/>
                  <a:gd name="T25" fmla="*/ 697310 h 2634"/>
                  <a:gd name="T26" fmla="*/ 964923 w 2791"/>
                  <a:gd name="T27" fmla="*/ 697310 h 2634"/>
                  <a:gd name="T28" fmla="*/ 922437 w 2791"/>
                  <a:gd name="T29" fmla="*/ 714581 h 2634"/>
                  <a:gd name="T30" fmla="*/ 922437 w 2791"/>
                  <a:gd name="T31" fmla="*/ 714581 h 2634"/>
                  <a:gd name="T32" fmla="*/ 905155 w 2791"/>
                  <a:gd name="T33" fmla="*/ 672123 h 2634"/>
                  <a:gd name="T34" fmla="*/ 905155 w 2791"/>
                  <a:gd name="T35" fmla="*/ 672123 h 2634"/>
                  <a:gd name="T36" fmla="*/ 939360 w 2791"/>
                  <a:gd name="T37" fmla="*/ 501934 h 2634"/>
                  <a:gd name="T38" fmla="*/ 939360 w 2791"/>
                  <a:gd name="T39" fmla="*/ 501934 h 2634"/>
                  <a:gd name="T40" fmla="*/ 502264 w 2791"/>
                  <a:gd name="T41" fmla="*/ 65125 h 2634"/>
                  <a:gd name="T42" fmla="*/ 502264 w 2791"/>
                  <a:gd name="T43" fmla="*/ 65125 h 2634"/>
                  <a:gd name="T44" fmla="*/ 65168 w 2791"/>
                  <a:gd name="T45" fmla="*/ 501934 h 2634"/>
                  <a:gd name="T46" fmla="*/ 65168 w 2791"/>
                  <a:gd name="T47" fmla="*/ 501934 h 2634"/>
                  <a:gd name="T48" fmla="*/ 139698 w 2791"/>
                  <a:gd name="T49" fmla="*/ 746244 h 2634"/>
                  <a:gd name="T50" fmla="*/ 139698 w 2791"/>
                  <a:gd name="T51" fmla="*/ 746244 h 2634"/>
                  <a:gd name="T52" fmla="*/ 293797 w 2791"/>
                  <a:gd name="T53" fmla="*/ 886210 h 2634"/>
                  <a:gd name="T54" fmla="*/ 293797 w 2791"/>
                  <a:gd name="T55" fmla="*/ 886210 h 2634"/>
                  <a:gd name="T56" fmla="*/ 307119 w 2791"/>
                  <a:gd name="T57" fmla="*/ 930466 h 2634"/>
                  <a:gd name="T58" fmla="*/ 307119 w 2791"/>
                  <a:gd name="T59" fmla="*/ 930466 h 2634"/>
                  <a:gd name="T60" fmla="*/ 278315 w 2791"/>
                  <a:gd name="T61" fmla="*/ 947377 h 263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2791" h="2634">
                    <a:moveTo>
                      <a:pt x="773" y="2633"/>
                    </a:moveTo>
                    <a:lnTo>
                      <a:pt x="773" y="2633"/>
                    </a:lnTo>
                    <a:cubicBezTo>
                      <a:pt x="759" y="2633"/>
                      <a:pt x="743" y="2629"/>
                      <a:pt x="730" y="2622"/>
                    </a:cubicBezTo>
                    <a:cubicBezTo>
                      <a:pt x="534" y="2515"/>
                      <a:pt x="363" y="2361"/>
                      <a:pt x="238" y="2175"/>
                    </a:cubicBezTo>
                    <a:cubicBezTo>
                      <a:pt x="82" y="1945"/>
                      <a:pt x="0" y="1675"/>
                      <a:pt x="0" y="1395"/>
                    </a:cubicBezTo>
                    <a:cubicBezTo>
                      <a:pt x="0" y="626"/>
                      <a:pt x="626" y="0"/>
                      <a:pt x="1395" y="0"/>
                    </a:cubicBezTo>
                    <a:cubicBezTo>
                      <a:pt x="2164" y="0"/>
                      <a:pt x="2790" y="626"/>
                      <a:pt x="2790" y="1395"/>
                    </a:cubicBezTo>
                    <a:cubicBezTo>
                      <a:pt x="2790" y="1584"/>
                      <a:pt x="2753" y="1766"/>
                      <a:pt x="2680" y="1938"/>
                    </a:cubicBezTo>
                    <a:cubicBezTo>
                      <a:pt x="2660" y="1984"/>
                      <a:pt x="2608" y="2006"/>
                      <a:pt x="2562" y="1986"/>
                    </a:cubicBezTo>
                    <a:cubicBezTo>
                      <a:pt x="2515" y="1967"/>
                      <a:pt x="2494" y="1914"/>
                      <a:pt x="2514" y="1868"/>
                    </a:cubicBezTo>
                    <a:cubicBezTo>
                      <a:pt x="2577" y="1718"/>
                      <a:pt x="2609" y="1559"/>
                      <a:pt x="2609" y="1395"/>
                    </a:cubicBezTo>
                    <a:cubicBezTo>
                      <a:pt x="2609" y="726"/>
                      <a:pt x="2064" y="181"/>
                      <a:pt x="1395" y="181"/>
                    </a:cubicBezTo>
                    <a:cubicBezTo>
                      <a:pt x="725" y="181"/>
                      <a:pt x="181" y="726"/>
                      <a:pt x="181" y="1395"/>
                    </a:cubicBezTo>
                    <a:cubicBezTo>
                      <a:pt x="181" y="1638"/>
                      <a:pt x="252" y="1873"/>
                      <a:pt x="388" y="2074"/>
                    </a:cubicBezTo>
                    <a:cubicBezTo>
                      <a:pt x="497" y="2236"/>
                      <a:pt x="645" y="2370"/>
                      <a:pt x="816" y="2463"/>
                    </a:cubicBezTo>
                    <a:cubicBezTo>
                      <a:pt x="860" y="2487"/>
                      <a:pt x="876" y="2542"/>
                      <a:pt x="853" y="2586"/>
                    </a:cubicBezTo>
                    <a:cubicBezTo>
                      <a:pt x="836" y="2616"/>
                      <a:pt x="805" y="2633"/>
                      <a:pt x="773" y="263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6" name="Freeform 53">
                <a:extLst>
                  <a:ext uri="{FF2B5EF4-FFF2-40B4-BE49-F238E27FC236}">
                    <a16:creationId xmlns:a16="http://schemas.microsoft.com/office/drawing/2014/main" id="{E8373B56-DF26-B443-BB45-CE146F27DD43}"/>
                  </a:ext>
                </a:extLst>
              </p:cNvPr>
              <p:cNvSpPr>
                <a:spLocks noChangeArrowheads="1"/>
              </p:cNvSpPr>
              <p:nvPr/>
            </p:nvSpPr>
            <p:spPr bwMode="auto">
              <a:xfrm>
                <a:off x="3878263" y="1036638"/>
                <a:ext cx="65087" cy="288925"/>
              </a:xfrm>
              <a:custGeom>
                <a:avLst/>
                <a:gdLst>
                  <a:gd name="T0" fmla="*/ 32544 w 182"/>
                  <a:gd name="T1" fmla="*/ 288566 h 804"/>
                  <a:gd name="T2" fmla="*/ 32544 w 182"/>
                  <a:gd name="T3" fmla="*/ 288566 h 804"/>
                  <a:gd name="T4" fmla="*/ 0 w 182"/>
                  <a:gd name="T5" fmla="*/ 256223 h 804"/>
                  <a:gd name="T6" fmla="*/ 0 w 182"/>
                  <a:gd name="T7" fmla="*/ 32342 h 804"/>
                  <a:gd name="T8" fmla="*/ 0 w 182"/>
                  <a:gd name="T9" fmla="*/ 32342 h 804"/>
                  <a:gd name="T10" fmla="*/ 32544 w 182"/>
                  <a:gd name="T11" fmla="*/ 0 h 804"/>
                  <a:gd name="T12" fmla="*/ 32544 w 182"/>
                  <a:gd name="T13" fmla="*/ 0 h 804"/>
                  <a:gd name="T14" fmla="*/ 64729 w 182"/>
                  <a:gd name="T15" fmla="*/ 32342 h 804"/>
                  <a:gd name="T16" fmla="*/ 64729 w 182"/>
                  <a:gd name="T17" fmla="*/ 256223 h 804"/>
                  <a:gd name="T18" fmla="*/ 64729 w 182"/>
                  <a:gd name="T19" fmla="*/ 256223 h 804"/>
                  <a:gd name="T20" fmla="*/ 32544 w 182"/>
                  <a:gd name="T21" fmla="*/ 288566 h 80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2" h="804">
                    <a:moveTo>
                      <a:pt x="91" y="803"/>
                    </a:moveTo>
                    <a:lnTo>
                      <a:pt x="91" y="803"/>
                    </a:lnTo>
                    <a:cubicBezTo>
                      <a:pt x="41" y="803"/>
                      <a:pt x="0" y="763"/>
                      <a:pt x="0" y="713"/>
                    </a:cubicBezTo>
                    <a:lnTo>
                      <a:pt x="0" y="90"/>
                    </a:lnTo>
                    <a:cubicBezTo>
                      <a:pt x="0" y="41"/>
                      <a:pt x="41" y="0"/>
                      <a:pt x="91" y="0"/>
                    </a:cubicBezTo>
                    <a:cubicBezTo>
                      <a:pt x="141" y="0"/>
                      <a:pt x="181" y="41"/>
                      <a:pt x="181" y="90"/>
                    </a:cubicBezTo>
                    <a:lnTo>
                      <a:pt x="181" y="713"/>
                    </a:lnTo>
                    <a:cubicBezTo>
                      <a:pt x="181" y="763"/>
                      <a:pt x="141" y="803"/>
                      <a:pt x="91" y="80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7" name="Freeform 54">
                <a:extLst>
                  <a:ext uri="{FF2B5EF4-FFF2-40B4-BE49-F238E27FC236}">
                    <a16:creationId xmlns:a16="http://schemas.microsoft.com/office/drawing/2014/main" id="{89116E2F-0248-9842-AED0-8470ADF91A8F}"/>
                  </a:ext>
                </a:extLst>
              </p:cNvPr>
              <p:cNvSpPr>
                <a:spLocks noChangeArrowheads="1"/>
              </p:cNvSpPr>
              <p:nvPr/>
            </p:nvSpPr>
            <p:spPr bwMode="auto">
              <a:xfrm>
                <a:off x="3370263" y="1204913"/>
                <a:ext cx="206375" cy="250825"/>
              </a:xfrm>
              <a:custGeom>
                <a:avLst/>
                <a:gdLst>
                  <a:gd name="T0" fmla="*/ 168852 w 572"/>
                  <a:gd name="T1" fmla="*/ 250465 h 697"/>
                  <a:gd name="T2" fmla="*/ 168852 w 572"/>
                  <a:gd name="T3" fmla="*/ 250465 h 697"/>
                  <a:gd name="T4" fmla="*/ 142514 w 572"/>
                  <a:gd name="T5" fmla="*/ 237150 h 697"/>
                  <a:gd name="T6" fmla="*/ 10824 w 572"/>
                  <a:gd name="T7" fmla="*/ 56139 h 697"/>
                  <a:gd name="T8" fmla="*/ 10824 w 572"/>
                  <a:gd name="T9" fmla="*/ 56139 h 697"/>
                  <a:gd name="T10" fmla="*/ 17679 w 572"/>
                  <a:gd name="T11" fmla="*/ 10796 h 697"/>
                  <a:gd name="T12" fmla="*/ 17679 w 572"/>
                  <a:gd name="T13" fmla="*/ 10796 h 697"/>
                  <a:gd name="T14" fmla="*/ 63500 w 572"/>
                  <a:gd name="T15" fmla="*/ 17993 h 697"/>
                  <a:gd name="T16" fmla="*/ 195551 w 572"/>
                  <a:gd name="T17" fmla="*/ 198645 h 697"/>
                  <a:gd name="T18" fmla="*/ 195551 w 572"/>
                  <a:gd name="T19" fmla="*/ 198645 h 697"/>
                  <a:gd name="T20" fmla="*/ 188335 w 572"/>
                  <a:gd name="T21" fmla="*/ 244347 h 697"/>
                  <a:gd name="T22" fmla="*/ 188335 w 572"/>
                  <a:gd name="T23" fmla="*/ 244347 h 697"/>
                  <a:gd name="T24" fmla="*/ 168852 w 572"/>
                  <a:gd name="T25" fmla="*/ 250465 h 69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72" h="697">
                    <a:moveTo>
                      <a:pt x="468" y="696"/>
                    </a:moveTo>
                    <a:lnTo>
                      <a:pt x="468" y="696"/>
                    </a:lnTo>
                    <a:cubicBezTo>
                      <a:pt x="441" y="696"/>
                      <a:pt x="413" y="683"/>
                      <a:pt x="395" y="659"/>
                    </a:cubicBezTo>
                    <a:lnTo>
                      <a:pt x="30" y="156"/>
                    </a:lnTo>
                    <a:cubicBezTo>
                      <a:pt x="0" y="115"/>
                      <a:pt x="10" y="59"/>
                      <a:pt x="49" y="30"/>
                    </a:cubicBezTo>
                    <a:cubicBezTo>
                      <a:pt x="90" y="0"/>
                      <a:pt x="147" y="9"/>
                      <a:pt x="176" y="50"/>
                    </a:cubicBezTo>
                    <a:lnTo>
                      <a:pt x="542" y="552"/>
                    </a:lnTo>
                    <a:cubicBezTo>
                      <a:pt x="571" y="593"/>
                      <a:pt x="562" y="649"/>
                      <a:pt x="522" y="679"/>
                    </a:cubicBezTo>
                    <a:cubicBezTo>
                      <a:pt x="505" y="690"/>
                      <a:pt x="487" y="696"/>
                      <a:pt x="468" y="69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8" name="Freeform 55">
                <a:extLst>
                  <a:ext uri="{FF2B5EF4-FFF2-40B4-BE49-F238E27FC236}">
                    <a16:creationId xmlns:a16="http://schemas.microsoft.com/office/drawing/2014/main" id="{72B76E62-4C3C-2341-A575-31D870FC09CB}"/>
                  </a:ext>
                </a:extLst>
              </p:cNvPr>
              <p:cNvSpPr>
                <a:spLocks noChangeArrowheads="1"/>
              </p:cNvSpPr>
              <p:nvPr/>
            </p:nvSpPr>
            <p:spPr bwMode="auto">
              <a:xfrm>
                <a:off x="3065463" y="1641475"/>
                <a:ext cx="285750" cy="138113"/>
              </a:xfrm>
              <a:custGeom>
                <a:avLst/>
                <a:gdLst>
                  <a:gd name="T0" fmla="*/ 248728 w 795"/>
                  <a:gd name="T1" fmla="*/ 137754 h 385"/>
                  <a:gd name="T2" fmla="*/ 248728 w 795"/>
                  <a:gd name="T3" fmla="*/ 137754 h 385"/>
                  <a:gd name="T4" fmla="*/ 239024 w 795"/>
                  <a:gd name="T5" fmla="*/ 136319 h 385"/>
                  <a:gd name="T6" fmla="*/ 26239 w 795"/>
                  <a:gd name="T7" fmla="*/ 67442 h 385"/>
                  <a:gd name="T8" fmla="*/ 26239 w 795"/>
                  <a:gd name="T9" fmla="*/ 67442 h 385"/>
                  <a:gd name="T10" fmla="*/ 5392 w 795"/>
                  <a:gd name="T11" fmla="*/ 26546 h 385"/>
                  <a:gd name="T12" fmla="*/ 5392 w 795"/>
                  <a:gd name="T13" fmla="*/ 26546 h 385"/>
                  <a:gd name="T14" fmla="*/ 46367 w 795"/>
                  <a:gd name="T15" fmla="*/ 5740 h 385"/>
                  <a:gd name="T16" fmla="*/ 258792 w 795"/>
                  <a:gd name="T17" fmla="*/ 74617 h 385"/>
                  <a:gd name="T18" fmla="*/ 258792 w 795"/>
                  <a:gd name="T19" fmla="*/ 74617 h 385"/>
                  <a:gd name="T20" fmla="*/ 279999 w 795"/>
                  <a:gd name="T21" fmla="*/ 115513 h 385"/>
                  <a:gd name="T22" fmla="*/ 279999 w 795"/>
                  <a:gd name="T23" fmla="*/ 115513 h 385"/>
                  <a:gd name="T24" fmla="*/ 248728 w 795"/>
                  <a:gd name="T25" fmla="*/ 137754 h 38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5" h="385">
                    <a:moveTo>
                      <a:pt x="692" y="384"/>
                    </a:moveTo>
                    <a:lnTo>
                      <a:pt x="692" y="384"/>
                    </a:lnTo>
                    <a:cubicBezTo>
                      <a:pt x="683" y="384"/>
                      <a:pt x="673" y="383"/>
                      <a:pt x="665" y="380"/>
                    </a:cubicBezTo>
                    <a:lnTo>
                      <a:pt x="73" y="188"/>
                    </a:lnTo>
                    <a:cubicBezTo>
                      <a:pt x="25" y="172"/>
                      <a:pt x="0" y="121"/>
                      <a:pt x="15" y="74"/>
                    </a:cubicBezTo>
                    <a:cubicBezTo>
                      <a:pt x="31" y="26"/>
                      <a:pt x="81" y="0"/>
                      <a:pt x="129" y="16"/>
                    </a:cubicBezTo>
                    <a:lnTo>
                      <a:pt x="720" y="208"/>
                    </a:lnTo>
                    <a:cubicBezTo>
                      <a:pt x="768" y="223"/>
                      <a:pt x="794" y="274"/>
                      <a:pt x="779" y="322"/>
                    </a:cubicBezTo>
                    <a:cubicBezTo>
                      <a:pt x="766" y="360"/>
                      <a:pt x="730" y="384"/>
                      <a:pt x="692" y="38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49" name="Freeform 56">
                <a:extLst>
                  <a:ext uri="{FF2B5EF4-FFF2-40B4-BE49-F238E27FC236}">
                    <a16:creationId xmlns:a16="http://schemas.microsoft.com/office/drawing/2014/main" id="{8F547342-C9C3-F949-AE1F-73AD053D94CB}"/>
                  </a:ext>
                </a:extLst>
              </p:cNvPr>
              <p:cNvSpPr>
                <a:spLocks noChangeArrowheads="1"/>
              </p:cNvSpPr>
              <p:nvPr/>
            </p:nvSpPr>
            <p:spPr bwMode="auto">
              <a:xfrm>
                <a:off x="3074988" y="2103438"/>
                <a:ext cx="285750" cy="138112"/>
              </a:xfrm>
              <a:custGeom>
                <a:avLst/>
                <a:gdLst>
                  <a:gd name="T0" fmla="*/ 36303 w 795"/>
                  <a:gd name="T1" fmla="*/ 137753 h 385"/>
                  <a:gd name="T2" fmla="*/ 36303 w 795"/>
                  <a:gd name="T3" fmla="*/ 137753 h 385"/>
                  <a:gd name="T4" fmla="*/ 5751 w 795"/>
                  <a:gd name="T5" fmla="*/ 115153 h 385"/>
                  <a:gd name="T6" fmla="*/ 5751 w 795"/>
                  <a:gd name="T7" fmla="*/ 115153 h 385"/>
                  <a:gd name="T8" fmla="*/ 26598 w 795"/>
                  <a:gd name="T9" fmla="*/ 74258 h 385"/>
                  <a:gd name="T10" fmla="*/ 239024 w 795"/>
                  <a:gd name="T11" fmla="*/ 5381 h 385"/>
                  <a:gd name="T12" fmla="*/ 239024 w 795"/>
                  <a:gd name="T13" fmla="*/ 5381 h 385"/>
                  <a:gd name="T14" fmla="*/ 279640 w 795"/>
                  <a:gd name="T15" fmla="*/ 26187 h 385"/>
                  <a:gd name="T16" fmla="*/ 279640 w 795"/>
                  <a:gd name="T17" fmla="*/ 26187 h 385"/>
                  <a:gd name="T18" fmla="*/ 258792 w 795"/>
                  <a:gd name="T19" fmla="*/ 67083 h 385"/>
                  <a:gd name="T20" fmla="*/ 46726 w 795"/>
                  <a:gd name="T21" fmla="*/ 135960 h 385"/>
                  <a:gd name="T22" fmla="*/ 46726 w 795"/>
                  <a:gd name="T23" fmla="*/ 135960 h 385"/>
                  <a:gd name="T24" fmla="*/ 36303 w 795"/>
                  <a:gd name="T25" fmla="*/ 137753 h 38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5" h="385">
                    <a:moveTo>
                      <a:pt x="101" y="384"/>
                    </a:moveTo>
                    <a:lnTo>
                      <a:pt x="101" y="384"/>
                    </a:lnTo>
                    <a:cubicBezTo>
                      <a:pt x="63" y="384"/>
                      <a:pt x="28" y="359"/>
                      <a:pt x="16" y="321"/>
                    </a:cubicBezTo>
                    <a:cubicBezTo>
                      <a:pt x="0" y="274"/>
                      <a:pt x="26" y="223"/>
                      <a:pt x="74" y="207"/>
                    </a:cubicBezTo>
                    <a:lnTo>
                      <a:pt x="665" y="15"/>
                    </a:lnTo>
                    <a:cubicBezTo>
                      <a:pt x="712" y="0"/>
                      <a:pt x="763" y="26"/>
                      <a:pt x="778" y="73"/>
                    </a:cubicBezTo>
                    <a:cubicBezTo>
                      <a:pt x="794" y="121"/>
                      <a:pt x="768" y="172"/>
                      <a:pt x="720" y="187"/>
                    </a:cubicBezTo>
                    <a:lnTo>
                      <a:pt x="130" y="379"/>
                    </a:lnTo>
                    <a:cubicBezTo>
                      <a:pt x="120" y="382"/>
                      <a:pt x="111" y="384"/>
                      <a:pt x="101" y="38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0" name="Freeform 57">
                <a:extLst>
                  <a:ext uri="{FF2B5EF4-FFF2-40B4-BE49-F238E27FC236}">
                    <a16:creationId xmlns:a16="http://schemas.microsoft.com/office/drawing/2014/main" id="{89ED4B4A-704B-9843-8199-56A2D4F19D0C}"/>
                  </a:ext>
                </a:extLst>
              </p:cNvPr>
              <p:cNvSpPr>
                <a:spLocks noChangeArrowheads="1"/>
              </p:cNvSpPr>
              <p:nvPr/>
            </p:nvSpPr>
            <p:spPr bwMode="auto">
              <a:xfrm>
                <a:off x="4491038" y="1614488"/>
                <a:ext cx="285750" cy="138112"/>
              </a:xfrm>
              <a:custGeom>
                <a:avLst/>
                <a:gdLst>
                  <a:gd name="T0" fmla="*/ 36394 w 793"/>
                  <a:gd name="T1" fmla="*/ 137753 h 385"/>
                  <a:gd name="T2" fmla="*/ 36394 w 793"/>
                  <a:gd name="T3" fmla="*/ 137753 h 385"/>
                  <a:gd name="T4" fmla="*/ 5405 w 793"/>
                  <a:gd name="T5" fmla="*/ 115153 h 385"/>
                  <a:gd name="T6" fmla="*/ 5405 w 793"/>
                  <a:gd name="T7" fmla="*/ 115153 h 385"/>
                  <a:gd name="T8" fmla="*/ 26305 w 793"/>
                  <a:gd name="T9" fmla="*/ 74258 h 385"/>
                  <a:gd name="T10" fmla="*/ 238906 w 793"/>
                  <a:gd name="T11" fmla="*/ 5381 h 385"/>
                  <a:gd name="T12" fmla="*/ 238906 w 793"/>
                  <a:gd name="T13" fmla="*/ 5381 h 385"/>
                  <a:gd name="T14" fmla="*/ 279985 w 793"/>
                  <a:gd name="T15" fmla="*/ 26546 h 385"/>
                  <a:gd name="T16" fmla="*/ 279985 w 793"/>
                  <a:gd name="T17" fmla="*/ 26546 h 385"/>
                  <a:gd name="T18" fmla="*/ 259085 w 793"/>
                  <a:gd name="T19" fmla="*/ 67083 h 385"/>
                  <a:gd name="T20" fmla="*/ 46484 w 793"/>
                  <a:gd name="T21" fmla="*/ 135960 h 385"/>
                  <a:gd name="T22" fmla="*/ 46484 w 793"/>
                  <a:gd name="T23" fmla="*/ 135960 h 385"/>
                  <a:gd name="T24" fmla="*/ 36394 w 793"/>
                  <a:gd name="T25" fmla="*/ 137753 h 38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3" h="385">
                    <a:moveTo>
                      <a:pt x="101" y="384"/>
                    </a:moveTo>
                    <a:lnTo>
                      <a:pt x="101" y="384"/>
                    </a:lnTo>
                    <a:cubicBezTo>
                      <a:pt x="63" y="384"/>
                      <a:pt x="28" y="359"/>
                      <a:pt x="15" y="321"/>
                    </a:cubicBezTo>
                    <a:cubicBezTo>
                      <a:pt x="0" y="274"/>
                      <a:pt x="26" y="223"/>
                      <a:pt x="73" y="207"/>
                    </a:cubicBezTo>
                    <a:lnTo>
                      <a:pt x="663" y="15"/>
                    </a:lnTo>
                    <a:cubicBezTo>
                      <a:pt x="711" y="0"/>
                      <a:pt x="762" y="26"/>
                      <a:pt x="777" y="74"/>
                    </a:cubicBezTo>
                    <a:cubicBezTo>
                      <a:pt x="792" y="121"/>
                      <a:pt x="767" y="172"/>
                      <a:pt x="719" y="187"/>
                    </a:cubicBezTo>
                    <a:lnTo>
                      <a:pt x="129" y="379"/>
                    </a:lnTo>
                    <a:cubicBezTo>
                      <a:pt x="120" y="382"/>
                      <a:pt x="111" y="384"/>
                      <a:pt x="101" y="38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sp>
            <p:nvSpPr>
              <p:cNvPr id="151" name="Freeform 58">
                <a:extLst>
                  <a:ext uri="{FF2B5EF4-FFF2-40B4-BE49-F238E27FC236}">
                    <a16:creationId xmlns:a16="http://schemas.microsoft.com/office/drawing/2014/main" id="{E188E6E7-AF7E-DC42-8A38-94C41FA6D790}"/>
                  </a:ext>
                </a:extLst>
              </p:cNvPr>
              <p:cNvSpPr>
                <a:spLocks noChangeArrowheads="1"/>
              </p:cNvSpPr>
              <p:nvPr/>
            </p:nvSpPr>
            <p:spPr bwMode="auto">
              <a:xfrm>
                <a:off x="4251325" y="1189038"/>
                <a:ext cx="206375" cy="250825"/>
              </a:xfrm>
              <a:custGeom>
                <a:avLst/>
                <a:gdLst>
                  <a:gd name="T0" fmla="*/ 36801 w 572"/>
                  <a:gd name="T1" fmla="*/ 250465 h 696"/>
                  <a:gd name="T2" fmla="*/ 36801 w 572"/>
                  <a:gd name="T3" fmla="*/ 250465 h 696"/>
                  <a:gd name="T4" fmla="*/ 18040 w 572"/>
                  <a:gd name="T5" fmla="*/ 244338 h 696"/>
                  <a:gd name="T6" fmla="*/ 18040 w 572"/>
                  <a:gd name="T7" fmla="*/ 244338 h 696"/>
                  <a:gd name="T8" fmla="*/ 10824 w 572"/>
                  <a:gd name="T9" fmla="*/ 198930 h 696"/>
                  <a:gd name="T10" fmla="*/ 142153 w 572"/>
                  <a:gd name="T11" fmla="*/ 17659 h 696"/>
                  <a:gd name="T12" fmla="*/ 142153 w 572"/>
                  <a:gd name="T13" fmla="*/ 17659 h 696"/>
                  <a:gd name="T14" fmla="*/ 187974 w 572"/>
                  <a:gd name="T15" fmla="*/ 10451 h 696"/>
                  <a:gd name="T16" fmla="*/ 187974 w 572"/>
                  <a:gd name="T17" fmla="*/ 10451 h 696"/>
                  <a:gd name="T18" fmla="*/ 195190 w 572"/>
                  <a:gd name="T19" fmla="*/ 55859 h 696"/>
                  <a:gd name="T20" fmla="*/ 63500 w 572"/>
                  <a:gd name="T21" fmla="*/ 237131 h 696"/>
                  <a:gd name="T22" fmla="*/ 63500 w 572"/>
                  <a:gd name="T23" fmla="*/ 237131 h 696"/>
                  <a:gd name="T24" fmla="*/ 36801 w 572"/>
                  <a:gd name="T25" fmla="*/ 250465 h 69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72" h="696">
                    <a:moveTo>
                      <a:pt x="102" y="695"/>
                    </a:moveTo>
                    <a:lnTo>
                      <a:pt x="102" y="695"/>
                    </a:lnTo>
                    <a:cubicBezTo>
                      <a:pt x="84" y="695"/>
                      <a:pt x="66" y="690"/>
                      <a:pt x="50" y="678"/>
                    </a:cubicBezTo>
                    <a:cubicBezTo>
                      <a:pt x="9" y="649"/>
                      <a:pt x="0" y="592"/>
                      <a:pt x="30" y="552"/>
                    </a:cubicBezTo>
                    <a:lnTo>
                      <a:pt x="394" y="49"/>
                    </a:lnTo>
                    <a:cubicBezTo>
                      <a:pt x="424" y="9"/>
                      <a:pt x="481" y="0"/>
                      <a:pt x="521" y="29"/>
                    </a:cubicBezTo>
                    <a:cubicBezTo>
                      <a:pt x="561" y="59"/>
                      <a:pt x="571" y="115"/>
                      <a:pt x="541" y="155"/>
                    </a:cubicBezTo>
                    <a:lnTo>
                      <a:pt x="176" y="658"/>
                    </a:lnTo>
                    <a:cubicBezTo>
                      <a:pt x="158" y="682"/>
                      <a:pt x="131" y="695"/>
                      <a:pt x="102" y="69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ES_tradnl" sz="1633"/>
              </a:p>
            </p:txBody>
          </p:sp>
        </p:grpSp>
      </p:grpSp>
      <p:sp>
        <p:nvSpPr>
          <p:cNvPr id="2" name="Rectangle 1">
            <a:extLst>
              <a:ext uri="{FF2B5EF4-FFF2-40B4-BE49-F238E27FC236}">
                <a16:creationId xmlns:a16="http://schemas.microsoft.com/office/drawing/2014/main" id="{011123BF-E534-4660-BA3B-A7CB7E3DFF3B}"/>
              </a:ext>
            </a:extLst>
          </p:cNvPr>
          <p:cNvSpPr/>
          <p:nvPr/>
        </p:nvSpPr>
        <p:spPr>
          <a:xfrm>
            <a:off x="1401913" y="2868025"/>
            <a:ext cx="4333622" cy="1323439"/>
          </a:xfrm>
          <a:prstGeom prst="rect">
            <a:avLst/>
          </a:prstGeom>
        </p:spPr>
        <p:txBody>
          <a:bodyPr wrap="none">
            <a:spAutoFit/>
          </a:bodyPr>
          <a:lstStyle/>
          <a:p>
            <a:r>
              <a:rPr lang="en-US" sz="8000" b="1" spc="-150" dirty="0">
                <a:solidFill>
                  <a:srgbClr val="7030A0"/>
                </a:solidFill>
                <a:latin typeface="Quicksand" panose="02070303000000060000" pitchFamily="18" charset="77"/>
                <a:ea typeface="Nunito Bold" charset="0"/>
                <a:cs typeface="Nunito Bold" charset="0"/>
              </a:rPr>
              <a:t>PEMBACA</a:t>
            </a:r>
            <a:endParaRPr lang="en-US" sz="8000" dirty="0">
              <a:solidFill>
                <a:srgbClr val="7030A0"/>
              </a:solidFill>
            </a:endParaRPr>
          </a:p>
        </p:txBody>
      </p:sp>
      <p:sp>
        <p:nvSpPr>
          <p:cNvPr id="71" name="TextBox 70">
            <a:extLst>
              <a:ext uri="{FF2B5EF4-FFF2-40B4-BE49-F238E27FC236}">
                <a16:creationId xmlns:a16="http://schemas.microsoft.com/office/drawing/2014/main" id="{75A5AC7B-F535-4F4E-997A-96BA8442240C}"/>
              </a:ext>
            </a:extLst>
          </p:cNvPr>
          <p:cNvSpPr txBox="1"/>
          <p:nvPr/>
        </p:nvSpPr>
        <p:spPr>
          <a:xfrm>
            <a:off x="2758493" y="5214639"/>
            <a:ext cx="5400676" cy="591444"/>
          </a:xfrm>
          <a:prstGeom prst="rect">
            <a:avLst/>
          </a:prstGeom>
          <a:noFill/>
        </p:spPr>
        <p:txBody>
          <a:bodyPr wrap="square" rtlCol="0">
            <a:spAutoFit/>
          </a:bodyPr>
          <a:lstStyle/>
          <a:p>
            <a:pPr algn="ctr">
              <a:lnSpc>
                <a:spcPts val="3500"/>
              </a:lnSpc>
            </a:pPr>
            <a:r>
              <a:rPr lang="en-US" sz="2800" dirty="0">
                <a:solidFill>
                  <a:srgbClr val="FF0000"/>
                </a:solidFill>
                <a:latin typeface="Quicksand" panose="02070303000000060000" pitchFamily="18" charset="77"/>
                <a:ea typeface="Lato Light" panose="020F0502020204030203" pitchFamily="34" charset="0"/>
                <a:cs typeface="Lato Light" panose="020F0502020204030203" pitchFamily="34" charset="0"/>
              </a:rPr>
              <a:t>SALAH </a:t>
            </a:r>
            <a:r>
              <a:rPr lang="en-US" sz="4800" dirty="0">
                <a:solidFill>
                  <a:srgbClr val="FF0000"/>
                </a:solidFill>
                <a:latin typeface="Quicksand" panose="02070303000000060000" pitchFamily="18" charset="77"/>
                <a:ea typeface="Lato Light" panose="020F0502020204030203" pitchFamily="34" charset="0"/>
                <a:cs typeface="Lato Light" panose="020F0502020204030203" pitchFamily="34" charset="0"/>
              </a:rPr>
              <a:t>PAHAM</a:t>
            </a:r>
            <a:endParaRPr lang="en-US" sz="2800" dirty="0">
              <a:solidFill>
                <a:srgbClr val="FF0000"/>
              </a:solidFill>
              <a:latin typeface="Quicksand" panose="02070303000000060000" pitchFamily="18" charset="77"/>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544689394"/>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784B83-6120-4373-9C1F-DC8EEE6D58B3}"/>
              </a:ext>
            </a:extLst>
          </p:cNvPr>
          <p:cNvSpPr txBox="1"/>
          <p:nvPr/>
        </p:nvSpPr>
        <p:spPr>
          <a:xfrm>
            <a:off x="5289805" y="4298874"/>
            <a:ext cx="6625466" cy="584775"/>
          </a:xfrm>
          <a:prstGeom prst="rect">
            <a:avLst/>
          </a:prstGeom>
          <a:noFill/>
        </p:spPr>
        <p:txBody>
          <a:bodyPr wrap="square" rtlCol="0" anchor="ctr">
            <a:spAutoFit/>
          </a:bodyPr>
          <a:lstStyle/>
          <a:p>
            <a:r>
              <a:rPr lang="en-US" sz="3200" b="1" dirty="0"/>
              <a:t>What is the First Step before Paper?</a:t>
            </a:r>
            <a:endParaRPr lang="ko-KR" altLang="en-US" sz="3200" dirty="0">
              <a:solidFill>
                <a:schemeClr val="tx1">
                  <a:lumMod val="85000"/>
                  <a:lumOff val="15000"/>
                </a:schemeClr>
              </a:solidFill>
              <a:cs typeface="Arial" pitchFamily="34" charset="0"/>
            </a:endParaRPr>
          </a:p>
        </p:txBody>
      </p:sp>
      <p:grpSp>
        <p:nvGrpSpPr>
          <p:cNvPr id="26" name="Group 25">
            <a:extLst>
              <a:ext uri="{FF2B5EF4-FFF2-40B4-BE49-F238E27FC236}">
                <a16:creationId xmlns:a16="http://schemas.microsoft.com/office/drawing/2014/main" id="{5E2ACF8F-412B-4259-9576-1D195438BE9E}"/>
              </a:ext>
            </a:extLst>
          </p:cNvPr>
          <p:cNvGrpSpPr/>
          <p:nvPr/>
        </p:nvGrpSpPr>
        <p:grpSpPr>
          <a:xfrm>
            <a:off x="1583688" y="1178250"/>
            <a:ext cx="4328528" cy="3899363"/>
            <a:chOff x="2894307" y="788255"/>
            <a:chExt cx="5026316" cy="4527967"/>
          </a:xfrm>
        </p:grpSpPr>
        <p:grpSp>
          <p:nvGrpSpPr>
            <p:cNvPr id="18" name="Group 17">
              <a:extLst>
                <a:ext uri="{FF2B5EF4-FFF2-40B4-BE49-F238E27FC236}">
                  <a16:creationId xmlns:a16="http://schemas.microsoft.com/office/drawing/2014/main" id="{120A5C67-A09E-41E0-8719-B15397341675}"/>
                </a:ext>
              </a:extLst>
            </p:cNvPr>
            <p:cNvGrpSpPr/>
            <p:nvPr/>
          </p:nvGrpSpPr>
          <p:grpSpPr>
            <a:xfrm>
              <a:off x="3617375" y="788255"/>
              <a:ext cx="4303248" cy="4527967"/>
              <a:chOff x="5266044" y="3820965"/>
              <a:chExt cx="2472245" cy="2601348"/>
            </a:xfrm>
          </p:grpSpPr>
          <p:sp>
            <p:nvSpPr>
              <p:cNvPr id="11" name="Freeform: Shape 10">
                <a:extLst>
                  <a:ext uri="{FF2B5EF4-FFF2-40B4-BE49-F238E27FC236}">
                    <a16:creationId xmlns:a16="http://schemas.microsoft.com/office/drawing/2014/main" id="{B4C59625-C7FB-408D-B215-BD166DC61295}"/>
                  </a:ext>
                </a:extLst>
              </p:cNvPr>
              <p:cNvSpPr/>
              <p:nvPr/>
            </p:nvSpPr>
            <p:spPr>
              <a:xfrm>
                <a:off x="6011852" y="5793663"/>
                <a:ext cx="266700" cy="628650"/>
              </a:xfrm>
              <a:custGeom>
                <a:avLst/>
                <a:gdLst>
                  <a:gd name="connsiteX0" fmla="*/ 7144 w 266700"/>
                  <a:gd name="connsiteY0" fmla="*/ 243364 h 628650"/>
                  <a:gd name="connsiteX1" fmla="*/ 259556 w 266700"/>
                  <a:gd name="connsiteY1" fmla="*/ 627221 h 628650"/>
                  <a:gd name="connsiteX2" fmla="*/ 193834 w 266700"/>
                  <a:gd name="connsiteY2" fmla="*/ 7144 h 628650"/>
                </a:gdLst>
                <a:ahLst/>
                <a:cxnLst>
                  <a:cxn ang="0">
                    <a:pos x="connsiteX0" y="connsiteY0"/>
                  </a:cxn>
                  <a:cxn ang="0">
                    <a:pos x="connsiteX1" y="connsiteY1"/>
                  </a:cxn>
                  <a:cxn ang="0">
                    <a:pos x="connsiteX2" y="connsiteY2"/>
                  </a:cxn>
                </a:cxnLst>
                <a:rect l="l" t="t" r="r" b="b"/>
                <a:pathLst>
                  <a:path w="266700" h="628650">
                    <a:moveTo>
                      <a:pt x="7144" y="243364"/>
                    </a:moveTo>
                    <a:lnTo>
                      <a:pt x="259556" y="627221"/>
                    </a:lnTo>
                    <a:lnTo>
                      <a:pt x="193834" y="7144"/>
                    </a:lnTo>
                    <a:close/>
                  </a:path>
                </a:pathLst>
              </a:custGeom>
              <a:solidFill>
                <a:schemeClr val="accent1"/>
              </a:solidFill>
              <a:ln w="9525" cap="flat">
                <a:noFill/>
                <a:prstDash val="solid"/>
                <a:miter/>
              </a:ln>
            </p:spPr>
            <p:txBody>
              <a:bodyPr rtlCol="0" anchor="ctr"/>
              <a:lstStyle/>
              <a:p>
                <a:endParaRPr lang="en-US">
                  <a:solidFill>
                    <a:srgbClr val="00B0F0"/>
                  </a:solidFill>
                </a:endParaRPr>
              </a:p>
            </p:txBody>
          </p:sp>
          <p:sp>
            <p:nvSpPr>
              <p:cNvPr id="12" name="Freeform: Shape 11">
                <a:extLst>
                  <a:ext uri="{FF2B5EF4-FFF2-40B4-BE49-F238E27FC236}">
                    <a16:creationId xmlns:a16="http://schemas.microsoft.com/office/drawing/2014/main" id="{40908E7C-5307-428C-9E05-94ABF7F940A2}"/>
                  </a:ext>
                </a:extLst>
              </p:cNvPr>
              <p:cNvSpPr/>
              <p:nvPr/>
            </p:nvSpPr>
            <p:spPr>
              <a:xfrm>
                <a:off x="6016614" y="5793663"/>
                <a:ext cx="228600" cy="342900"/>
              </a:xfrm>
              <a:custGeom>
                <a:avLst/>
                <a:gdLst>
                  <a:gd name="connsiteX0" fmla="*/ 7144 w 228600"/>
                  <a:gd name="connsiteY0" fmla="*/ 243364 h 342900"/>
                  <a:gd name="connsiteX1" fmla="*/ 224314 w 228600"/>
                  <a:gd name="connsiteY1" fmla="*/ 340519 h 342900"/>
                  <a:gd name="connsiteX2" fmla="*/ 189071 w 228600"/>
                  <a:gd name="connsiteY2" fmla="*/ 7144 h 342900"/>
                </a:gdLst>
                <a:ahLst/>
                <a:cxnLst>
                  <a:cxn ang="0">
                    <a:pos x="connsiteX0" y="connsiteY0"/>
                  </a:cxn>
                  <a:cxn ang="0">
                    <a:pos x="connsiteX1" y="connsiteY1"/>
                  </a:cxn>
                  <a:cxn ang="0">
                    <a:pos x="connsiteX2" y="connsiteY2"/>
                  </a:cxn>
                </a:cxnLst>
                <a:rect l="l" t="t" r="r" b="b"/>
                <a:pathLst>
                  <a:path w="228600" h="342900">
                    <a:moveTo>
                      <a:pt x="7144" y="243364"/>
                    </a:moveTo>
                    <a:lnTo>
                      <a:pt x="224314" y="340519"/>
                    </a:lnTo>
                    <a:lnTo>
                      <a:pt x="189071" y="7144"/>
                    </a:ln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sp>
            <p:nvSpPr>
              <p:cNvPr id="13" name="Freeform: Shape 12">
                <a:extLst>
                  <a:ext uri="{FF2B5EF4-FFF2-40B4-BE49-F238E27FC236}">
                    <a16:creationId xmlns:a16="http://schemas.microsoft.com/office/drawing/2014/main" id="{5098541D-8915-4926-8EAA-271CB0CCF89D}"/>
                  </a:ext>
                </a:extLst>
              </p:cNvPr>
              <p:cNvSpPr/>
              <p:nvPr/>
            </p:nvSpPr>
            <p:spPr>
              <a:xfrm>
                <a:off x="6002327" y="5438381"/>
                <a:ext cx="914400" cy="609600"/>
              </a:xfrm>
              <a:custGeom>
                <a:avLst/>
                <a:gdLst>
                  <a:gd name="connsiteX0" fmla="*/ 915829 w 914400"/>
                  <a:gd name="connsiteY0" fmla="*/ 362426 h 609600"/>
                  <a:gd name="connsiteX1" fmla="*/ 7144 w 914400"/>
                  <a:gd name="connsiteY1" fmla="*/ 603409 h 609600"/>
                  <a:gd name="connsiteX2" fmla="*/ 411004 w 914400"/>
                  <a:gd name="connsiteY2" fmla="*/ 7144 h 609600"/>
                </a:gdLst>
                <a:ahLst/>
                <a:cxnLst>
                  <a:cxn ang="0">
                    <a:pos x="connsiteX0" y="connsiteY0"/>
                  </a:cxn>
                  <a:cxn ang="0">
                    <a:pos x="connsiteX1" y="connsiteY1"/>
                  </a:cxn>
                  <a:cxn ang="0">
                    <a:pos x="connsiteX2" y="connsiteY2"/>
                  </a:cxn>
                </a:cxnLst>
                <a:rect l="l" t="t" r="r" b="b"/>
                <a:pathLst>
                  <a:path w="914400" h="609600">
                    <a:moveTo>
                      <a:pt x="915829" y="362426"/>
                    </a:moveTo>
                    <a:lnTo>
                      <a:pt x="7144" y="603409"/>
                    </a:lnTo>
                    <a:lnTo>
                      <a:pt x="411004" y="7144"/>
                    </a:lnTo>
                    <a:close/>
                  </a:path>
                </a:pathLst>
              </a:custGeom>
              <a:solidFill>
                <a:schemeClr val="accent1"/>
              </a:solidFill>
              <a:ln w="9525" cap="flat">
                <a:noFill/>
                <a:prstDash val="solid"/>
                <a:miter/>
              </a:ln>
            </p:spPr>
            <p:txBody>
              <a:bodyPr rtlCol="0" anchor="ctr"/>
              <a:lstStyle/>
              <a:p>
                <a:endParaRPr lang="en-US">
                  <a:solidFill>
                    <a:srgbClr val="00B0F0"/>
                  </a:solidFill>
                </a:endParaRPr>
              </a:p>
            </p:txBody>
          </p:sp>
          <p:sp>
            <p:nvSpPr>
              <p:cNvPr id="14" name="Freeform: Shape 13">
                <a:extLst>
                  <a:ext uri="{FF2B5EF4-FFF2-40B4-BE49-F238E27FC236}">
                    <a16:creationId xmlns:a16="http://schemas.microsoft.com/office/drawing/2014/main" id="{E487868F-3510-4147-938A-BE68F2183A54}"/>
                  </a:ext>
                </a:extLst>
              </p:cNvPr>
              <p:cNvSpPr/>
              <p:nvPr/>
            </p:nvSpPr>
            <p:spPr>
              <a:xfrm>
                <a:off x="6188064" y="5469813"/>
                <a:ext cx="733425" cy="333375"/>
              </a:xfrm>
              <a:custGeom>
                <a:avLst/>
                <a:gdLst>
                  <a:gd name="connsiteX0" fmla="*/ 730091 w 733425"/>
                  <a:gd name="connsiteY0" fmla="*/ 330994 h 333375"/>
                  <a:gd name="connsiteX1" fmla="*/ 7144 w 733425"/>
                  <a:gd name="connsiteY1" fmla="*/ 305276 h 333375"/>
                  <a:gd name="connsiteX2" fmla="*/ 198596 w 733425"/>
                  <a:gd name="connsiteY2" fmla="*/ 7144 h 333375"/>
                </a:gdLst>
                <a:ahLst/>
                <a:cxnLst>
                  <a:cxn ang="0">
                    <a:pos x="connsiteX0" y="connsiteY0"/>
                  </a:cxn>
                  <a:cxn ang="0">
                    <a:pos x="connsiteX1" y="connsiteY1"/>
                  </a:cxn>
                  <a:cxn ang="0">
                    <a:pos x="connsiteX2" y="connsiteY2"/>
                  </a:cxn>
                </a:cxnLst>
                <a:rect l="l" t="t" r="r" b="b"/>
                <a:pathLst>
                  <a:path w="733425" h="333375">
                    <a:moveTo>
                      <a:pt x="730091" y="330994"/>
                    </a:moveTo>
                    <a:lnTo>
                      <a:pt x="7144" y="305276"/>
                    </a:lnTo>
                    <a:lnTo>
                      <a:pt x="198596" y="7144"/>
                    </a:ln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sp>
            <p:nvSpPr>
              <p:cNvPr id="15" name="Freeform: Shape 14">
                <a:extLst>
                  <a:ext uri="{FF2B5EF4-FFF2-40B4-BE49-F238E27FC236}">
                    <a16:creationId xmlns:a16="http://schemas.microsoft.com/office/drawing/2014/main" id="{D92633D7-D0C2-417C-9461-9559C8CE68E8}"/>
                  </a:ext>
                </a:extLst>
              </p:cNvPr>
              <p:cNvSpPr/>
              <p:nvPr/>
            </p:nvSpPr>
            <p:spPr>
              <a:xfrm>
                <a:off x="5266044" y="5024043"/>
                <a:ext cx="1819275" cy="781050"/>
              </a:xfrm>
              <a:custGeom>
                <a:avLst/>
                <a:gdLst>
                  <a:gd name="connsiteX0" fmla="*/ 7144 w 1819275"/>
                  <a:gd name="connsiteY0" fmla="*/ 210026 h 781050"/>
                  <a:gd name="connsiteX1" fmla="*/ 1652111 w 1819275"/>
                  <a:gd name="connsiteY1" fmla="*/ 776764 h 781050"/>
                  <a:gd name="connsiteX2" fmla="*/ 1814036 w 1819275"/>
                  <a:gd name="connsiteY2" fmla="*/ 7144 h 781050"/>
                </a:gdLst>
                <a:ahLst/>
                <a:cxnLst>
                  <a:cxn ang="0">
                    <a:pos x="connsiteX0" y="connsiteY0"/>
                  </a:cxn>
                  <a:cxn ang="0">
                    <a:pos x="connsiteX1" y="connsiteY1"/>
                  </a:cxn>
                  <a:cxn ang="0">
                    <a:pos x="connsiteX2" y="connsiteY2"/>
                  </a:cxn>
                </a:cxnLst>
                <a:rect l="l" t="t" r="r" b="b"/>
                <a:pathLst>
                  <a:path w="1819275" h="781050">
                    <a:moveTo>
                      <a:pt x="7144" y="210026"/>
                    </a:moveTo>
                    <a:lnTo>
                      <a:pt x="1652111" y="776764"/>
                    </a:lnTo>
                    <a:lnTo>
                      <a:pt x="1814036" y="7144"/>
                    </a:lnTo>
                    <a:close/>
                  </a:path>
                </a:pathLst>
              </a:custGeom>
              <a:solidFill>
                <a:schemeClr val="accent1"/>
              </a:solidFill>
              <a:ln w="9525" cap="flat">
                <a:noFill/>
                <a:prstDash val="solid"/>
                <a:miter/>
              </a:ln>
            </p:spPr>
            <p:txBody>
              <a:bodyPr rtlCol="0" anchor="ctr"/>
              <a:lstStyle/>
              <a:p>
                <a:endParaRPr lang="en-US">
                  <a:solidFill>
                    <a:srgbClr val="00B0F0"/>
                  </a:solidFill>
                </a:endParaRPr>
              </a:p>
            </p:txBody>
          </p:sp>
          <p:sp>
            <p:nvSpPr>
              <p:cNvPr id="16" name="Freeform: Shape 15">
                <a:extLst>
                  <a:ext uri="{FF2B5EF4-FFF2-40B4-BE49-F238E27FC236}">
                    <a16:creationId xmlns:a16="http://schemas.microsoft.com/office/drawing/2014/main" id="{716C971D-B04E-4997-98E7-0D28B39A7AE2}"/>
                  </a:ext>
                </a:extLst>
              </p:cNvPr>
              <p:cNvSpPr/>
              <p:nvPr/>
            </p:nvSpPr>
            <p:spPr>
              <a:xfrm>
                <a:off x="5266044" y="5140248"/>
                <a:ext cx="1790700" cy="304800"/>
              </a:xfrm>
              <a:custGeom>
                <a:avLst/>
                <a:gdLst>
                  <a:gd name="connsiteX0" fmla="*/ 7144 w 1790700"/>
                  <a:gd name="connsiteY0" fmla="*/ 93821 h 304800"/>
                  <a:gd name="connsiteX1" fmla="*/ 1727359 w 1790700"/>
                  <a:gd name="connsiteY1" fmla="*/ 305276 h 304800"/>
                  <a:gd name="connsiteX2" fmla="*/ 1792129 w 1790700"/>
                  <a:gd name="connsiteY2" fmla="*/ 7144 h 304800"/>
                </a:gdLst>
                <a:ahLst/>
                <a:cxnLst>
                  <a:cxn ang="0">
                    <a:pos x="connsiteX0" y="connsiteY0"/>
                  </a:cxn>
                  <a:cxn ang="0">
                    <a:pos x="connsiteX1" y="connsiteY1"/>
                  </a:cxn>
                  <a:cxn ang="0">
                    <a:pos x="connsiteX2" y="connsiteY2"/>
                  </a:cxn>
                </a:cxnLst>
                <a:rect l="l" t="t" r="r" b="b"/>
                <a:pathLst>
                  <a:path w="1790700" h="304800">
                    <a:moveTo>
                      <a:pt x="7144" y="93821"/>
                    </a:moveTo>
                    <a:lnTo>
                      <a:pt x="1727359" y="305276"/>
                    </a:lnTo>
                    <a:lnTo>
                      <a:pt x="1792129" y="7144"/>
                    </a:ln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sp>
            <p:nvSpPr>
              <p:cNvPr id="17" name="Freeform: Shape 16">
                <a:extLst>
                  <a:ext uri="{FF2B5EF4-FFF2-40B4-BE49-F238E27FC236}">
                    <a16:creationId xmlns:a16="http://schemas.microsoft.com/office/drawing/2014/main" id="{7EF1BC10-5394-4692-A653-21E97C02C741}"/>
                  </a:ext>
                </a:extLst>
              </p:cNvPr>
              <p:cNvSpPr/>
              <p:nvPr/>
            </p:nvSpPr>
            <p:spPr>
              <a:xfrm>
                <a:off x="5273188" y="3820965"/>
                <a:ext cx="2465101" cy="1458824"/>
              </a:xfrm>
              <a:custGeom>
                <a:avLst/>
                <a:gdLst>
                  <a:gd name="connsiteX0" fmla="*/ 92869 w 2847975"/>
                  <a:gd name="connsiteY0" fmla="*/ 282416 h 1504950"/>
                  <a:gd name="connsiteX1" fmla="*/ 2715101 w 2847975"/>
                  <a:gd name="connsiteY1" fmla="*/ 7144 h 1504950"/>
                  <a:gd name="connsiteX2" fmla="*/ 2843689 w 2847975"/>
                  <a:gd name="connsiteY2" fmla="*/ 1497806 h 1504950"/>
                  <a:gd name="connsiteX3" fmla="*/ 7144 w 2847975"/>
                  <a:gd name="connsiteY3" fmla="*/ 1452086 h 1504950"/>
                  <a:gd name="connsiteX0" fmla="*/ 85725 w 2836545"/>
                  <a:gd name="connsiteY0" fmla="*/ 243434 h 1458824"/>
                  <a:gd name="connsiteX1" fmla="*/ 2400189 w 2836545"/>
                  <a:gd name="connsiteY1" fmla="*/ 0 h 1458824"/>
                  <a:gd name="connsiteX2" fmla="*/ 2836545 w 2836545"/>
                  <a:gd name="connsiteY2" fmla="*/ 1458824 h 1458824"/>
                  <a:gd name="connsiteX3" fmla="*/ 0 w 2836545"/>
                  <a:gd name="connsiteY3" fmla="*/ 1413104 h 1458824"/>
                  <a:gd name="connsiteX4" fmla="*/ 85725 w 2836545"/>
                  <a:gd name="connsiteY4" fmla="*/ 243434 h 1458824"/>
                  <a:gd name="connsiteX0" fmla="*/ 85725 w 2465101"/>
                  <a:gd name="connsiteY0" fmla="*/ 243434 h 1458824"/>
                  <a:gd name="connsiteX1" fmla="*/ 2400189 w 2465101"/>
                  <a:gd name="connsiteY1" fmla="*/ 0 h 1458824"/>
                  <a:gd name="connsiteX2" fmla="*/ 2465101 w 2465101"/>
                  <a:gd name="connsiteY2" fmla="*/ 1458824 h 1458824"/>
                  <a:gd name="connsiteX3" fmla="*/ 0 w 2465101"/>
                  <a:gd name="connsiteY3" fmla="*/ 1413104 h 1458824"/>
                  <a:gd name="connsiteX4" fmla="*/ 85725 w 2465101"/>
                  <a:gd name="connsiteY4" fmla="*/ 243434 h 1458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5101" h="1458824">
                    <a:moveTo>
                      <a:pt x="85725" y="243434"/>
                    </a:moveTo>
                    <a:lnTo>
                      <a:pt x="2400189" y="0"/>
                    </a:lnTo>
                    <a:lnTo>
                      <a:pt x="2465101" y="1458824"/>
                    </a:lnTo>
                    <a:lnTo>
                      <a:pt x="0" y="1413104"/>
                    </a:lnTo>
                    <a:lnTo>
                      <a:pt x="85725" y="243434"/>
                    </a:lnTo>
                    <a:close/>
                  </a:path>
                </a:pathLst>
              </a:custGeom>
              <a:solidFill>
                <a:schemeClr val="accent1"/>
              </a:solidFill>
              <a:ln w="9525" cap="flat">
                <a:noFill/>
                <a:prstDash val="solid"/>
                <a:miter/>
              </a:ln>
            </p:spPr>
            <p:txBody>
              <a:bodyPr rtlCol="0" anchor="ctr"/>
              <a:lstStyle/>
              <a:p>
                <a:endParaRPr lang="en-US" dirty="0">
                  <a:solidFill>
                    <a:srgbClr val="00B0F0"/>
                  </a:solidFill>
                </a:endParaRPr>
              </a:p>
            </p:txBody>
          </p:sp>
        </p:grpSp>
        <p:sp>
          <p:nvSpPr>
            <p:cNvPr id="21" name="Freeform: Shape 20">
              <a:extLst>
                <a:ext uri="{FF2B5EF4-FFF2-40B4-BE49-F238E27FC236}">
                  <a16:creationId xmlns:a16="http://schemas.microsoft.com/office/drawing/2014/main" id="{6BB05B07-7AC0-439B-831A-7713EFCBADB2}"/>
                </a:ext>
              </a:extLst>
            </p:cNvPr>
            <p:cNvSpPr/>
            <p:nvPr/>
          </p:nvSpPr>
          <p:spPr>
            <a:xfrm rot="1779947">
              <a:off x="3205947" y="3169645"/>
              <a:ext cx="247650" cy="238125"/>
            </a:xfrm>
            <a:custGeom>
              <a:avLst/>
              <a:gdLst>
                <a:gd name="connsiteX0" fmla="*/ 71914 w 247650"/>
                <a:gd name="connsiteY0" fmla="*/ 231934 h 238125"/>
                <a:gd name="connsiteX1" fmla="*/ 242411 w 247650"/>
                <a:gd name="connsiteY1" fmla="*/ 7144 h 238125"/>
                <a:gd name="connsiteX2" fmla="*/ 7144 w 247650"/>
                <a:gd name="connsiteY2" fmla="*/ 34766 h 238125"/>
              </a:gdLst>
              <a:ahLst/>
              <a:cxnLst>
                <a:cxn ang="0">
                  <a:pos x="connsiteX0" y="connsiteY0"/>
                </a:cxn>
                <a:cxn ang="0">
                  <a:pos x="connsiteX1" y="connsiteY1"/>
                </a:cxn>
                <a:cxn ang="0">
                  <a:pos x="connsiteX2" y="connsiteY2"/>
                </a:cxn>
              </a:cxnLst>
              <a:rect l="l" t="t" r="r" b="b"/>
              <a:pathLst>
                <a:path w="247650" h="238125">
                  <a:moveTo>
                    <a:pt x="71914" y="231934"/>
                  </a:moveTo>
                  <a:lnTo>
                    <a:pt x="242411" y="7144"/>
                  </a:lnTo>
                  <a:lnTo>
                    <a:pt x="7144" y="34766"/>
                  </a:lnTo>
                  <a:close/>
                </a:path>
              </a:pathLst>
            </a:custGeom>
            <a:solidFill>
              <a:schemeClr val="accent1">
                <a:lumMod val="60000"/>
                <a:lumOff val="40000"/>
              </a:schemeClr>
            </a:solidFill>
            <a:ln w="9525" cap="flat">
              <a:noFill/>
              <a:prstDash val="solid"/>
              <a:miter/>
            </a:ln>
          </p:spPr>
          <p:txBody>
            <a:bodyPr rtlCol="0" anchor="ctr"/>
            <a:lstStyle/>
            <a:p>
              <a:endParaRPr lang="en-US">
                <a:solidFill>
                  <a:srgbClr val="00B0F0"/>
                </a:solidFill>
              </a:endParaRPr>
            </a:p>
          </p:txBody>
        </p:sp>
        <p:sp>
          <p:nvSpPr>
            <p:cNvPr id="22" name="Freeform: Shape 21">
              <a:extLst>
                <a:ext uri="{FF2B5EF4-FFF2-40B4-BE49-F238E27FC236}">
                  <a16:creationId xmlns:a16="http://schemas.microsoft.com/office/drawing/2014/main" id="{77CA0A9A-B4C5-44E3-AD6F-D32EC651C94B}"/>
                </a:ext>
              </a:extLst>
            </p:cNvPr>
            <p:cNvSpPr/>
            <p:nvPr/>
          </p:nvSpPr>
          <p:spPr>
            <a:xfrm rot="20731799">
              <a:off x="3220235" y="3315378"/>
              <a:ext cx="409575" cy="342900"/>
            </a:xfrm>
            <a:custGeom>
              <a:avLst/>
              <a:gdLst>
                <a:gd name="connsiteX0" fmla="*/ 407194 w 409575"/>
                <a:gd name="connsiteY0" fmla="*/ 7144 h 342900"/>
                <a:gd name="connsiteX1" fmla="*/ 7144 w 409575"/>
                <a:gd name="connsiteY1" fmla="*/ 270986 h 342900"/>
                <a:gd name="connsiteX2" fmla="*/ 163354 w 409575"/>
                <a:gd name="connsiteY2" fmla="*/ 338614 h 342900"/>
              </a:gdLst>
              <a:ahLst/>
              <a:cxnLst>
                <a:cxn ang="0">
                  <a:pos x="connsiteX0" y="connsiteY0"/>
                </a:cxn>
                <a:cxn ang="0">
                  <a:pos x="connsiteX1" y="connsiteY1"/>
                </a:cxn>
                <a:cxn ang="0">
                  <a:pos x="connsiteX2" y="connsiteY2"/>
                </a:cxn>
              </a:cxnLst>
              <a:rect l="l" t="t" r="r" b="b"/>
              <a:pathLst>
                <a:path w="409575" h="342900">
                  <a:moveTo>
                    <a:pt x="407194" y="7144"/>
                  </a:moveTo>
                  <a:lnTo>
                    <a:pt x="7144" y="270986"/>
                  </a:lnTo>
                  <a:lnTo>
                    <a:pt x="163354" y="338614"/>
                  </a:ln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sp>
          <p:nvSpPr>
            <p:cNvPr id="23" name="Cross 22">
              <a:extLst>
                <a:ext uri="{FF2B5EF4-FFF2-40B4-BE49-F238E27FC236}">
                  <a16:creationId xmlns:a16="http://schemas.microsoft.com/office/drawing/2014/main" id="{F2C440BD-A1EE-4511-A092-66A0C3562169}"/>
                </a:ext>
              </a:extLst>
            </p:cNvPr>
            <p:cNvSpPr/>
            <p:nvPr/>
          </p:nvSpPr>
          <p:spPr>
            <a:xfrm rot="1642289">
              <a:off x="2894307" y="2939798"/>
              <a:ext cx="140339" cy="140339"/>
            </a:xfrm>
            <a:prstGeom prst="plus">
              <a:avLst>
                <a:gd name="adj" fmla="val 4377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24" name="Star: 5 Points 23">
              <a:extLst>
                <a:ext uri="{FF2B5EF4-FFF2-40B4-BE49-F238E27FC236}">
                  <a16:creationId xmlns:a16="http://schemas.microsoft.com/office/drawing/2014/main" id="{1567340D-C398-499C-B7C4-D71207E9DAA5}"/>
                </a:ext>
              </a:extLst>
            </p:cNvPr>
            <p:cNvSpPr/>
            <p:nvPr/>
          </p:nvSpPr>
          <p:spPr>
            <a:xfrm rot="1627316">
              <a:off x="3122393" y="3454277"/>
              <a:ext cx="155440" cy="155440"/>
            </a:xfrm>
            <a:prstGeom prst="star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25" name="Freeform: Shape 24">
              <a:extLst>
                <a:ext uri="{FF2B5EF4-FFF2-40B4-BE49-F238E27FC236}">
                  <a16:creationId xmlns:a16="http://schemas.microsoft.com/office/drawing/2014/main" id="{A2DAE22E-C2FD-42A4-82EB-6374FBA71F36}"/>
                </a:ext>
              </a:extLst>
            </p:cNvPr>
            <p:cNvSpPr/>
            <p:nvPr/>
          </p:nvSpPr>
          <p:spPr>
            <a:xfrm rot="160678" flipV="1">
              <a:off x="3216871" y="2860160"/>
              <a:ext cx="291865" cy="238731"/>
            </a:xfrm>
            <a:custGeom>
              <a:avLst/>
              <a:gdLst>
                <a:gd name="connsiteX0" fmla="*/ 407194 w 409575"/>
                <a:gd name="connsiteY0" fmla="*/ 7144 h 342900"/>
                <a:gd name="connsiteX1" fmla="*/ 7144 w 409575"/>
                <a:gd name="connsiteY1" fmla="*/ 270986 h 342900"/>
                <a:gd name="connsiteX2" fmla="*/ 163354 w 409575"/>
                <a:gd name="connsiteY2" fmla="*/ 338614 h 342900"/>
                <a:gd name="connsiteX0" fmla="*/ 291865 w 291865"/>
                <a:gd name="connsiteY0" fmla="*/ 0 h 244921"/>
                <a:gd name="connsiteX1" fmla="*/ 0 w 291865"/>
                <a:gd name="connsiteY1" fmla="*/ 177293 h 244921"/>
                <a:gd name="connsiteX2" fmla="*/ 156210 w 291865"/>
                <a:gd name="connsiteY2" fmla="*/ 244921 h 244921"/>
                <a:gd name="connsiteX3" fmla="*/ 291865 w 291865"/>
                <a:gd name="connsiteY3" fmla="*/ 0 h 244921"/>
                <a:gd name="connsiteX0" fmla="*/ 291865 w 291865"/>
                <a:gd name="connsiteY0" fmla="*/ 0 h 202224"/>
                <a:gd name="connsiteX1" fmla="*/ 0 w 291865"/>
                <a:gd name="connsiteY1" fmla="*/ 177293 h 202224"/>
                <a:gd name="connsiteX2" fmla="*/ 138611 w 291865"/>
                <a:gd name="connsiteY2" fmla="*/ 202224 h 202224"/>
                <a:gd name="connsiteX3" fmla="*/ 291865 w 291865"/>
                <a:gd name="connsiteY3" fmla="*/ 0 h 202224"/>
              </a:gdLst>
              <a:ahLst/>
              <a:cxnLst>
                <a:cxn ang="0">
                  <a:pos x="connsiteX0" y="connsiteY0"/>
                </a:cxn>
                <a:cxn ang="0">
                  <a:pos x="connsiteX1" y="connsiteY1"/>
                </a:cxn>
                <a:cxn ang="0">
                  <a:pos x="connsiteX2" y="connsiteY2"/>
                </a:cxn>
                <a:cxn ang="0">
                  <a:pos x="connsiteX3" y="connsiteY3"/>
                </a:cxn>
              </a:cxnLst>
              <a:rect l="l" t="t" r="r" b="b"/>
              <a:pathLst>
                <a:path w="291865" h="202224">
                  <a:moveTo>
                    <a:pt x="291865" y="0"/>
                  </a:moveTo>
                  <a:lnTo>
                    <a:pt x="0" y="177293"/>
                  </a:lnTo>
                  <a:lnTo>
                    <a:pt x="138611" y="202224"/>
                  </a:lnTo>
                  <a:cubicBezTo>
                    <a:pt x="219891" y="91734"/>
                    <a:pt x="210585" y="110490"/>
                    <a:pt x="291865" y="0"/>
                  </a:cubicBez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grpSp>
      <p:sp>
        <p:nvSpPr>
          <p:cNvPr id="4" name="TextBox 3">
            <a:extLst>
              <a:ext uri="{FF2B5EF4-FFF2-40B4-BE49-F238E27FC236}">
                <a16:creationId xmlns:a16="http://schemas.microsoft.com/office/drawing/2014/main" id="{948A2979-A456-4286-B8FC-8FF4C0C58EFD}"/>
              </a:ext>
            </a:extLst>
          </p:cNvPr>
          <p:cNvSpPr txBox="1"/>
          <p:nvPr/>
        </p:nvSpPr>
        <p:spPr>
          <a:xfrm>
            <a:off x="2401241" y="1704750"/>
            <a:ext cx="5777059" cy="1200329"/>
          </a:xfrm>
          <a:prstGeom prst="rect">
            <a:avLst/>
          </a:prstGeom>
          <a:noFill/>
        </p:spPr>
        <p:txBody>
          <a:bodyPr wrap="square" rtlCol="0" anchor="ctr">
            <a:spAutoFit/>
          </a:bodyPr>
          <a:lstStyle/>
          <a:p>
            <a:r>
              <a:rPr lang="en-US" altLang="ko-KR" sz="7200" dirty="0">
                <a:solidFill>
                  <a:schemeClr val="bg1"/>
                </a:solidFill>
                <a:latin typeface="Haettenschweiler" panose="020B0706040902060204" pitchFamily="34" charset="0"/>
                <a:cs typeface="Arial" pitchFamily="34" charset="0"/>
              </a:rPr>
              <a:t>FLASHBACK</a:t>
            </a:r>
            <a:endParaRPr lang="ko-KR" altLang="en-US" sz="7200" dirty="0">
              <a:solidFill>
                <a:schemeClr val="bg1"/>
              </a:solidFill>
              <a:latin typeface="Haettenschweiler" panose="020B0706040902060204" pitchFamily="34" charset="0"/>
              <a:cs typeface="Arial" pitchFamily="34" charset="0"/>
            </a:endParaRPr>
          </a:p>
        </p:txBody>
      </p:sp>
      <p:grpSp>
        <p:nvGrpSpPr>
          <p:cNvPr id="36" name="Group 35">
            <a:extLst>
              <a:ext uri="{FF2B5EF4-FFF2-40B4-BE49-F238E27FC236}">
                <a16:creationId xmlns:a16="http://schemas.microsoft.com/office/drawing/2014/main" id="{47BFF0FC-DCAB-47B2-8C30-94BCD79923D1}"/>
              </a:ext>
            </a:extLst>
          </p:cNvPr>
          <p:cNvGrpSpPr/>
          <p:nvPr/>
        </p:nvGrpSpPr>
        <p:grpSpPr>
          <a:xfrm>
            <a:off x="3747952" y="5112407"/>
            <a:ext cx="8167319" cy="142202"/>
            <a:chOff x="3632040" y="5304907"/>
            <a:chExt cx="8559959" cy="137006"/>
          </a:xfrm>
        </p:grpSpPr>
        <p:grpSp>
          <p:nvGrpSpPr>
            <p:cNvPr id="27" name="Group 26">
              <a:extLst>
                <a:ext uri="{FF2B5EF4-FFF2-40B4-BE49-F238E27FC236}">
                  <a16:creationId xmlns:a16="http://schemas.microsoft.com/office/drawing/2014/main" id="{C77B777B-DEA8-4573-8596-03CD5CF4ACD7}"/>
                </a:ext>
              </a:extLst>
            </p:cNvPr>
            <p:cNvGrpSpPr/>
            <p:nvPr/>
          </p:nvGrpSpPr>
          <p:grpSpPr>
            <a:xfrm>
              <a:off x="3632040" y="5310936"/>
              <a:ext cx="4279981" cy="130977"/>
              <a:chOff x="11445923" y="0"/>
              <a:chExt cx="1119115" cy="2552282"/>
            </a:xfrm>
          </p:grpSpPr>
          <p:sp>
            <p:nvSpPr>
              <p:cNvPr id="28" name="Rectangle 27">
                <a:extLst>
                  <a:ext uri="{FF2B5EF4-FFF2-40B4-BE49-F238E27FC236}">
                    <a16:creationId xmlns:a16="http://schemas.microsoft.com/office/drawing/2014/main" id="{AE60B278-363D-4CBD-BEC2-21DBD0331773}"/>
                  </a:ext>
                </a:extLst>
              </p:cNvPr>
              <p:cNvSpPr/>
              <p:nvPr/>
            </p:nvSpPr>
            <p:spPr>
              <a:xfrm>
                <a:off x="11818961" y="0"/>
                <a:ext cx="373038" cy="2552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Rectangle 28">
                <a:extLst>
                  <a:ext uri="{FF2B5EF4-FFF2-40B4-BE49-F238E27FC236}">
                    <a16:creationId xmlns:a16="http://schemas.microsoft.com/office/drawing/2014/main" id="{8BC28E13-95D1-456C-9D5E-99C7C947E1E0}"/>
                  </a:ext>
                </a:extLst>
              </p:cNvPr>
              <p:cNvSpPr/>
              <p:nvPr/>
            </p:nvSpPr>
            <p:spPr>
              <a:xfrm>
                <a:off x="11445923" y="0"/>
                <a:ext cx="373038" cy="25522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Rectangle 29">
                <a:extLst>
                  <a:ext uri="{FF2B5EF4-FFF2-40B4-BE49-F238E27FC236}">
                    <a16:creationId xmlns:a16="http://schemas.microsoft.com/office/drawing/2014/main" id="{B574B2F7-DAB3-42A4-AB9B-0B484B0455E9}"/>
                  </a:ext>
                </a:extLst>
              </p:cNvPr>
              <p:cNvSpPr/>
              <p:nvPr/>
            </p:nvSpPr>
            <p:spPr>
              <a:xfrm>
                <a:off x="12192000" y="0"/>
                <a:ext cx="373038" cy="25522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1" name="Group 30">
              <a:extLst>
                <a:ext uri="{FF2B5EF4-FFF2-40B4-BE49-F238E27FC236}">
                  <a16:creationId xmlns:a16="http://schemas.microsoft.com/office/drawing/2014/main" id="{E451F46C-5462-4285-B560-9B15C506BCF2}"/>
                </a:ext>
              </a:extLst>
            </p:cNvPr>
            <p:cNvGrpSpPr/>
            <p:nvPr/>
          </p:nvGrpSpPr>
          <p:grpSpPr>
            <a:xfrm>
              <a:off x="7912018" y="5304907"/>
              <a:ext cx="4279981" cy="137006"/>
              <a:chOff x="11445923" y="0"/>
              <a:chExt cx="1119115" cy="2552282"/>
            </a:xfrm>
          </p:grpSpPr>
          <p:sp>
            <p:nvSpPr>
              <p:cNvPr id="32" name="Rectangle 31">
                <a:extLst>
                  <a:ext uri="{FF2B5EF4-FFF2-40B4-BE49-F238E27FC236}">
                    <a16:creationId xmlns:a16="http://schemas.microsoft.com/office/drawing/2014/main" id="{B4DDE81F-6471-4E3B-ACB1-05368C5221F6}"/>
                  </a:ext>
                </a:extLst>
              </p:cNvPr>
              <p:cNvSpPr/>
              <p:nvPr/>
            </p:nvSpPr>
            <p:spPr>
              <a:xfrm>
                <a:off x="11818961" y="0"/>
                <a:ext cx="373038" cy="2552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Rectangle 32">
                <a:extLst>
                  <a:ext uri="{FF2B5EF4-FFF2-40B4-BE49-F238E27FC236}">
                    <a16:creationId xmlns:a16="http://schemas.microsoft.com/office/drawing/2014/main" id="{FF199574-BA69-4459-9AAF-BBE602C7B5A9}"/>
                  </a:ext>
                </a:extLst>
              </p:cNvPr>
              <p:cNvSpPr/>
              <p:nvPr/>
            </p:nvSpPr>
            <p:spPr>
              <a:xfrm>
                <a:off x="11445923" y="0"/>
                <a:ext cx="373038" cy="25522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Rectangle 33">
                <a:extLst>
                  <a:ext uri="{FF2B5EF4-FFF2-40B4-BE49-F238E27FC236}">
                    <a16:creationId xmlns:a16="http://schemas.microsoft.com/office/drawing/2014/main" id="{3C84CA51-8DA3-444D-9FC1-163933FD07B1}"/>
                  </a:ext>
                </a:extLst>
              </p:cNvPr>
              <p:cNvSpPr/>
              <p:nvPr/>
            </p:nvSpPr>
            <p:spPr>
              <a:xfrm>
                <a:off x="12192000" y="0"/>
                <a:ext cx="373038" cy="25522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sp>
        <p:nvSpPr>
          <p:cNvPr id="10" name="Rectangle 1">
            <a:extLst>
              <a:ext uri="{FF2B5EF4-FFF2-40B4-BE49-F238E27FC236}">
                <a16:creationId xmlns:a16="http://schemas.microsoft.com/office/drawing/2014/main" id="{C9551E07-8535-4D7F-9EAA-3A487687B0C3}"/>
              </a:ext>
            </a:extLst>
          </p:cNvPr>
          <p:cNvSpPr>
            <a:spLocks noChangeArrowheads="1"/>
          </p:cNvSpPr>
          <p:nvPr/>
        </p:nvSpPr>
        <p:spPr bwMode="auto">
          <a:xfrm>
            <a:off x="0" y="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9" name="Rectangle 2">
            <a:extLst>
              <a:ext uri="{FF2B5EF4-FFF2-40B4-BE49-F238E27FC236}">
                <a16:creationId xmlns:a16="http://schemas.microsoft.com/office/drawing/2014/main" id="{BDFDA646-E630-4E5A-82B1-5B52A403646A}"/>
              </a:ext>
            </a:extLst>
          </p:cNvPr>
          <p:cNvSpPr>
            <a:spLocks noChangeArrowheads="1"/>
          </p:cNvSpPr>
          <p:nvPr/>
        </p:nvSpPr>
        <p:spPr bwMode="auto">
          <a:xfrm>
            <a:off x="4302125" y="27547888"/>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a:ln>
                  <a:noFill/>
                </a:ln>
                <a:solidFill>
                  <a:srgbClr val="595959"/>
                </a:solidFill>
                <a:effectLst/>
                <a:latin typeface="Times" panose="02020603050405020304" pitchFamily="18" charset="0"/>
              </a:rPr>
              <a:t>Research</a:t>
            </a:r>
            <a:endParaRPr kumimoji="0" lang="en-US" altLang="en-US" sz="1900" b="0" i="0" u="none" strike="noStrike" cap="none" normalizeH="0" baseline="0">
              <a:ln>
                <a:noFill/>
              </a:ln>
              <a:solidFill>
                <a:srgbClr val="595959"/>
              </a:solidFill>
              <a:effectLst/>
              <a:latin typeface="Times"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3">
            <a:extLst>
              <a:ext uri="{FF2B5EF4-FFF2-40B4-BE49-F238E27FC236}">
                <a16:creationId xmlns:a16="http://schemas.microsoft.com/office/drawing/2014/main" id="{84715C20-10A9-4C70-93C5-066B8E8C6B37}"/>
              </a:ext>
            </a:extLst>
          </p:cNvPr>
          <p:cNvSpPr>
            <a:spLocks noChangeArrowheads="1"/>
          </p:cNvSpPr>
          <p:nvPr/>
        </p:nvSpPr>
        <p:spPr bwMode="auto">
          <a:xfrm>
            <a:off x="3008313" y="27878088"/>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595959"/>
                </a:solidFill>
                <a:effectLst/>
                <a:latin typeface="Times" panose="02020603050405020304" pitchFamily="18" charset="0"/>
              </a:rPr>
              <a:t>good paper from good research</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00588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784B83-6120-4373-9C1F-DC8EEE6D58B3}"/>
              </a:ext>
            </a:extLst>
          </p:cNvPr>
          <p:cNvSpPr txBox="1"/>
          <p:nvPr/>
        </p:nvSpPr>
        <p:spPr>
          <a:xfrm>
            <a:off x="5289805" y="4298874"/>
            <a:ext cx="6625466" cy="584775"/>
          </a:xfrm>
          <a:prstGeom prst="rect">
            <a:avLst/>
          </a:prstGeom>
          <a:noFill/>
        </p:spPr>
        <p:txBody>
          <a:bodyPr wrap="square" rtlCol="0" anchor="ctr">
            <a:spAutoFit/>
          </a:bodyPr>
          <a:lstStyle/>
          <a:p>
            <a:r>
              <a:rPr lang="en-US" sz="3200" b="1" dirty="0"/>
              <a:t>What is the First Step before Paper?</a:t>
            </a:r>
            <a:endParaRPr lang="ko-KR" altLang="en-US" sz="3200" dirty="0">
              <a:solidFill>
                <a:schemeClr val="tx1">
                  <a:lumMod val="85000"/>
                  <a:lumOff val="15000"/>
                </a:schemeClr>
              </a:solidFill>
              <a:cs typeface="Arial" pitchFamily="34" charset="0"/>
            </a:endParaRPr>
          </a:p>
        </p:txBody>
      </p:sp>
      <p:grpSp>
        <p:nvGrpSpPr>
          <p:cNvPr id="26" name="Group 25">
            <a:extLst>
              <a:ext uri="{FF2B5EF4-FFF2-40B4-BE49-F238E27FC236}">
                <a16:creationId xmlns:a16="http://schemas.microsoft.com/office/drawing/2014/main" id="{5E2ACF8F-412B-4259-9576-1D195438BE9E}"/>
              </a:ext>
            </a:extLst>
          </p:cNvPr>
          <p:cNvGrpSpPr/>
          <p:nvPr/>
        </p:nvGrpSpPr>
        <p:grpSpPr>
          <a:xfrm>
            <a:off x="1583688" y="1178250"/>
            <a:ext cx="4328528" cy="3899363"/>
            <a:chOff x="2894307" y="788255"/>
            <a:chExt cx="5026316" cy="4527967"/>
          </a:xfrm>
        </p:grpSpPr>
        <p:grpSp>
          <p:nvGrpSpPr>
            <p:cNvPr id="18" name="Group 17">
              <a:extLst>
                <a:ext uri="{FF2B5EF4-FFF2-40B4-BE49-F238E27FC236}">
                  <a16:creationId xmlns:a16="http://schemas.microsoft.com/office/drawing/2014/main" id="{120A5C67-A09E-41E0-8719-B15397341675}"/>
                </a:ext>
              </a:extLst>
            </p:cNvPr>
            <p:cNvGrpSpPr/>
            <p:nvPr/>
          </p:nvGrpSpPr>
          <p:grpSpPr>
            <a:xfrm>
              <a:off x="3617375" y="788255"/>
              <a:ext cx="4303248" cy="4527967"/>
              <a:chOff x="5266044" y="3820965"/>
              <a:chExt cx="2472245" cy="2601348"/>
            </a:xfrm>
          </p:grpSpPr>
          <p:sp>
            <p:nvSpPr>
              <p:cNvPr id="11" name="Freeform: Shape 10">
                <a:extLst>
                  <a:ext uri="{FF2B5EF4-FFF2-40B4-BE49-F238E27FC236}">
                    <a16:creationId xmlns:a16="http://schemas.microsoft.com/office/drawing/2014/main" id="{B4C59625-C7FB-408D-B215-BD166DC61295}"/>
                  </a:ext>
                </a:extLst>
              </p:cNvPr>
              <p:cNvSpPr/>
              <p:nvPr/>
            </p:nvSpPr>
            <p:spPr>
              <a:xfrm>
                <a:off x="6011852" y="5793663"/>
                <a:ext cx="266700" cy="628650"/>
              </a:xfrm>
              <a:custGeom>
                <a:avLst/>
                <a:gdLst>
                  <a:gd name="connsiteX0" fmla="*/ 7144 w 266700"/>
                  <a:gd name="connsiteY0" fmla="*/ 243364 h 628650"/>
                  <a:gd name="connsiteX1" fmla="*/ 259556 w 266700"/>
                  <a:gd name="connsiteY1" fmla="*/ 627221 h 628650"/>
                  <a:gd name="connsiteX2" fmla="*/ 193834 w 266700"/>
                  <a:gd name="connsiteY2" fmla="*/ 7144 h 628650"/>
                </a:gdLst>
                <a:ahLst/>
                <a:cxnLst>
                  <a:cxn ang="0">
                    <a:pos x="connsiteX0" y="connsiteY0"/>
                  </a:cxn>
                  <a:cxn ang="0">
                    <a:pos x="connsiteX1" y="connsiteY1"/>
                  </a:cxn>
                  <a:cxn ang="0">
                    <a:pos x="connsiteX2" y="connsiteY2"/>
                  </a:cxn>
                </a:cxnLst>
                <a:rect l="l" t="t" r="r" b="b"/>
                <a:pathLst>
                  <a:path w="266700" h="628650">
                    <a:moveTo>
                      <a:pt x="7144" y="243364"/>
                    </a:moveTo>
                    <a:lnTo>
                      <a:pt x="259556" y="627221"/>
                    </a:lnTo>
                    <a:lnTo>
                      <a:pt x="193834" y="7144"/>
                    </a:lnTo>
                    <a:close/>
                  </a:path>
                </a:pathLst>
              </a:custGeom>
              <a:solidFill>
                <a:schemeClr val="accent1"/>
              </a:solidFill>
              <a:ln w="9525" cap="flat">
                <a:noFill/>
                <a:prstDash val="solid"/>
                <a:miter/>
              </a:ln>
            </p:spPr>
            <p:txBody>
              <a:bodyPr rtlCol="0" anchor="ctr"/>
              <a:lstStyle/>
              <a:p>
                <a:endParaRPr lang="en-US">
                  <a:solidFill>
                    <a:srgbClr val="00B0F0"/>
                  </a:solidFill>
                </a:endParaRPr>
              </a:p>
            </p:txBody>
          </p:sp>
          <p:sp>
            <p:nvSpPr>
              <p:cNvPr id="12" name="Freeform: Shape 11">
                <a:extLst>
                  <a:ext uri="{FF2B5EF4-FFF2-40B4-BE49-F238E27FC236}">
                    <a16:creationId xmlns:a16="http://schemas.microsoft.com/office/drawing/2014/main" id="{40908E7C-5307-428C-9E05-94ABF7F940A2}"/>
                  </a:ext>
                </a:extLst>
              </p:cNvPr>
              <p:cNvSpPr/>
              <p:nvPr/>
            </p:nvSpPr>
            <p:spPr>
              <a:xfrm>
                <a:off x="6016614" y="5793663"/>
                <a:ext cx="228600" cy="342900"/>
              </a:xfrm>
              <a:custGeom>
                <a:avLst/>
                <a:gdLst>
                  <a:gd name="connsiteX0" fmla="*/ 7144 w 228600"/>
                  <a:gd name="connsiteY0" fmla="*/ 243364 h 342900"/>
                  <a:gd name="connsiteX1" fmla="*/ 224314 w 228600"/>
                  <a:gd name="connsiteY1" fmla="*/ 340519 h 342900"/>
                  <a:gd name="connsiteX2" fmla="*/ 189071 w 228600"/>
                  <a:gd name="connsiteY2" fmla="*/ 7144 h 342900"/>
                </a:gdLst>
                <a:ahLst/>
                <a:cxnLst>
                  <a:cxn ang="0">
                    <a:pos x="connsiteX0" y="connsiteY0"/>
                  </a:cxn>
                  <a:cxn ang="0">
                    <a:pos x="connsiteX1" y="connsiteY1"/>
                  </a:cxn>
                  <a:cxn ang="0">
                    <a:pos x="connsiteX2" y="connsiteY2"/>
                  </a:cxn>
                </a:cxnLst>
                <a:rect l="l" t="t" r="r" b="b"/>
                <a:pathLst>
                  <a:path w="228600" h="342900">
                    <a:moveTo>
                      <a:pt x="7144" y="243364"/>
                    </a:moveTo>
                    <a:lnTo>
                      <a:pt x="224314" y="340519"/>
                    </a:lnTo>
                    <a:lnTo>
                      <a:pt x="189071" y="7144"/>
                    </a:ln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sp>
            <p:nvSpPr>
              <p:cNvPr id="13" name="Freeform: Shape 12">
                <a:extLst>
                  <a:ext uri="{FF2B5EF4-FFF2-40B4-BE49-F238E27FC236}">
                    <a16:creationId xmlns:a16="http://schemas.microsoft.com/office/drawing/2014/main" id="{5098541D-8915-4926-8EAA-271CB0CCF89D}"/>
                  </a:ext>
                </a:extLst>
              </p:cNvPr>
              <p:cNvSpPr/>
              <p:nvPr/>
            </p:nvSpPr>
            <p:spPr>
              <a:xfrm>
                <a:off x="6002327" y="5438381"/>
                <a:ext cx="914400" cy="609600"/>
              </a:xfrm>
              <a:custGeom>
                <a:avLst/>
                <a:gdLst>
                  <a:gd name="connsiteX0" fmla="*/ 915829 w 914400"/>
                  <a:gd name="connsiteY0" fmla="*/ 362426 h 609600"/>
                  <a:gd name="connsiteX1" fmla="*/ 7144 w 914400"/>
                  <a:gd name="connsiteY1" fmla="*/ 603409 h 609600"/>
                  <a:gd name="connsiteX2" fmla="*/ 411004 w 914400"/>
                  <a:gd name="connsiteY2" fmla="*/ 7144 h 609600"/>
                </a:gdLst>
                <a:ahLst/>
                <a:cxnLst>
                  <a:cxn ang="0">
                    <a:pos x="connsiteX0" y="connsiteY0"/>
                  </a:cxn>
                  <a:cxn ang="0">
                    <a:pos x="connsiteX1" y="connsiteY1"/>
                  </a:cxn>
                  <a:cxn ang="0">
                    <a:pos x="connsiteX2" y="connsiteY2"/>
                  </a:cxn>
                </a:cxnLst>
                <a:rect l="l" t="t" r="r" b="b"/>
                <a:pathLst>
                  <a:path w="914400" h="609600">
                    <a:moveTo>
                      <a:pt x="915829" y="362426"/>
                    </a:moveTo>
                    <a:lnTo>
                      <a:pt x="7144" y="603409"/>
                    </a:lnTo>
                    <a:lnTo>
                      <a:pt x="411004" y="7144"/>
                    </a:lnTo>
                    <a:close/>
                  </a:path>
                </a:pathLst>
              </a:custGeom>
              <a:solidFill>
                <a:schemeClr val="accent1"/>
              </a:solidFill>
              <a:ln w="9525" cap="flat">
                <a:noFill/>
                <a:prstDash val="solid"/>
                <a:miter/>
              </a:ln>
            </p:spPr>
            <p:txBody>
              <a:bodyPr rtlCol="0" anchor="ctr"/>
              <a:lstStyle/>
              <a:p>
                <a:endParaRPr lang="en-US">
                  <a:solidFill>
                    <a:srgbClr val="00B0F0"/>
                  </a:solidFill>
                </a:endParaRPr>
              </a:p>
            </p:txBody>
          </p:sp>
          <p:sp>
            <p:nvSpPr>
              <p:cNvPr id="14" name="Freeform: Shape 13">
                <a:extLst>
                  <a:ext uri="{FF2B5EF4-FFF2-40B4-BE49-F238E27FC236}">
                    <a16:creationId xmlns:a16="http://schemas.microsoft.com/office/drawing/2014/main" id="{E487868F-3510-4147-938A-BE68F2183A54}"/>
                  </a:ext>
                </a:extLst>
              </p:cNvPr>
              <p:cNvSpPr/>
              <p:nvPr/>
            </p:nvSpPr>
            <p:spPr>
              <a:xfrm>
                <a:off x="6188064" y="5469813"/>
                <a:ext cx="733425" cy="333375"/>
              </a:xfrm>
              <a:custGeom>
                <a:avLst/>
                <a:gdLst>
                  <a:gd name="connsiteX0" fmla="*/ 730091 w 733425"/>
                  <a:gd name="connsiteY0" fmla="*/ 330994 h 333375"/>
                  <a:gd name="connsiteX1" fmla="*/ 7144 w 733425"/>
                  <a:gd name="connsiteY1" fmla="*/ 305276 h 333375"/>
                  <a:gd name="connsiteX2" fmla="*/ 198596 w 733425"/>
                  <a:gd name="connsiteY2" fmla="*/ 7144 h 333375"/>
                </a:gdLst>
                <a:ahLst/>
                <a:cxnLst>
                  <a:cxn ang="0">
                    <a:pos x="connsiteX0" y="connsiteY0"/>
                  </a:cxn>
                  <a:cxn ang="0">
                    <a:pos x="connsiteX1" y="connsiteY1"/>
                  </a:cxn>
                  <a:cxn ang="0">
                    <a:pos x="connsiteX2" y="connsiteY2"/>
                  </a:cxn>
                </a:cxnLst>
                <a:rect l="l" t="t" r="r" b="b"/>
                <a:pathLst>
                  <a:path w="733425" h="333375">
                    <a:moveTo>
                      <a:pt x="730091" y="330994"/>
                    </a:moveTo>
                    <a:lnTo>
                      <a:pt x="7144" y="305276"/>
                    </a:lnTo>
                    <a:lnTo>
                      <a:pt x="198596" y="7144"/>
                    </a:ln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sp>
            <p:nvSpPr>
              <p:cNvPr id="15" name="Freeform: Shape 14">
                <a:extLst>
                  <a:ext uri="{FF2B5EF4-FFF2-40B4-BE49-F238E27FC236}">
                    <a16:creationId xmlns:a16="http://schemas.microsoft.com/office/drawing/2014/main" id="{D92633D7-D0C2-417C-9461-9559C8CE68E8}"/>
                  </a:ext>
                </a:extLst>
              </p:cNvPr>
              <p:cNvSpPr/>
              <p:nvPr/>
            </p:nvSpPr>
            <p:spPr>
              <a:xfrm>
                <a:off x="5266044" y="5024043"/>
                <a:ext cx="1819275" cy="781050"/>
              </a:xfrm>
              <a:custGeom>
                <a:avLst/>
                <a:gdLst>
                  <a:gd name="connsiteX0" fmla="*/ 7144 w 1819275"/>
                  <a:gd name="connsiteY0" fmla="*/ 210026 h 781050"/>
                  <a:gd name="connsiteX1" fmla="*/ 1652111 w 1819275"/>
                  <a:gd name="connsiteY1" fmla="*/ 776764 h 781050"/>
                  <a:gd name="connsiteX2" fmla="*/ 1814036 w 1819275"/>
                  <a:gd name="connsiteY2" fmla="*/ 7144 h 781050"/>
                </a:gdLst>
                <a:ahLst/>
                <a:cxnLst>
                  <a:cxn ang="0">
                    <a:pos x="connsiteX0" y="connsiteY0"/>
                  </a:cxn>
                  <a:cxn ang="0">
                    <a:pos x="connsiteX1" y="connsiteY1"/>
                  </a:cxn>
                  <a:cxn ang="0">
                    <a:pos x="connsiteX2" y="connsiteY2"/>
                  </a:cxn>
                </a:cxnLst>
                <a:rect l="l" t="t" r="r" b="b"/>
                <a:pathLst>
                  <a:path w="1819275" h="781050">
                    <a:moveTo>
                      <a:pt x="7144" y="210026"/>
                    </a:moveTo>
                    <a:lnTo>
                      <a:pt x="1652111" y="776764"/>
                    </a:lnTo>
                    <a:lnTo>
                      <a:pt x="1814036" y="7144"/>
                    </a:lnTo>
                    <a:close/>
                  </a:path>
                </a:pathLst>
              </a:custGeom>
              <a:solidFill>
                <a:schemeClr val="accent1"/>
              </a:solidFill>
              <a:ln w="9525" cap="flat">
                <a:noFill/>
                <a:prstDash val="solid"/>
                <a:miter/>
              </a:ln>
            </p:spPr>
            <p:txBody>
              <a:bodyPr rtlCol="0" anchor="ctr"/>
              <a:lstStyle/>
              <a:p>
                <a:endParaRPr lang="en-US">
                  <a:solidFill>
                    <a:srgbClr val="00B0F0"/>
                  </a:solidFill>
                </a:endParaRPr>
              </a:p>
            </p:txBody>
          </p:sp>
          <p:sp>
            <p:nvSpPr>
              <p:cNvPr id="16" name="Freeform: Shape 15">
                <a:extLst>
                  <a:ext uri="{FF2B5EF4-FFF2-40B4-BE49-F238E27FC236}">
                    <a16:creationId xmlns:a16="http://schemas.microsoft.com/office/drawing/2014/main" id="{716C971D-B04E-4997-98E7-0D28B39A7AE2}"/>
                  </a:ext>
                </a:extLst>
              </p:cNvPr>
              <p:cNvSpPr/>
              <p:nvPr/>
            </p:nvSpPr>
            <p:spPr>
              <a:xfrm>
                <a:off x="5266044" y="5140248"/>
                <a:ext cx="1790700" cy="304800"/>
              </a:xfrm>
              <a:custGeom>
                <a:avLst/>
                <a:gdLst>
                  <a:gd name="connsiteX0" fmla="*/ 7144 w 1790700"/>
                  <a:gd name="connsiteY0" fmla="*/ 93821 h 304800"/>
                  <a:gd name="connsiteX1" fmla="*/ 1727359 w 1790700"/>
                  <a:gd name="connsiteY1" fmla="*/ 305276 h 304800"/>
                  <a:gd name="connsiteX2" fmla="*/ 1792129 w 1790700"/>
                  <a:gd name="connsiteY2" fmla="*/ 7144 h 304800"/>
                </a:gdLst>
                <a:ahLst/>
                <a:cxnLst>
                  <a:cxn ang="0">
                    <a:pos x="connsiteX0" y="connsiteY0"/>
                  </a:cxn>
                  <a:cxn ang="0">
                    <a:pos x="connsiteX1" y="connsiteY1"/>
                  </a:cxn>
                  <a:cxn ang="0">
                    <a:pos x="connsiteX2" y="connsiteY2"/>
                  </a:cxn>
                </a:cxnLst>
                <a:rect l="l" t="t" r="r" b="b"/>
                <a:pathLst>
                  <a:path w="1790700" h="304800">
                    <a:moveTo>
                      <a:pt x="7144" y="93821"/>
                    </a:moveTo>
                    <a:lnTo>
                      <a:pt x="1727359" y="305276"/>
                    </a:lnTo>
                    <a:lnTo>
                      <a:pt x="1792129" y="7144"/>
                    </a:ln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sp>
            <p:nvSpPr>
              <p:cNvPr id="17" name="Freeform: Shape 16">
                <a:extLst>
                  <a:ext uri="{FF2B5EF4-FFF2-40B4-BE49-F238E27FC236}">
                    <a16:creationId xmlns:a16="http://schemas.microsoft.com/office/drawing/2014/main" id="{7EF1BC10-5394-4692-A653-21E97C02C741}"/>
                  </a:ext>
                </a:extLst>
              </p:cNvPr>
              <p:cNvSpPr/>
              <p:nvPr/>
            </p:nvSpPr>
            <p:spPr>
              <a:xfrm>
                <a:off x="5273188" y="3820965"/>
                <a:ext cx="2465101" cy="1458824"/>
              </a:xfrm>
              <a:custGeom>
                <a:avLst/>
                <a:gdLst>
                  <a:gd name="connsiteX0" fmla="*/ 92869 w 2847975"/>
                  <a:gd name="connsiteY0" fmla="*/ 282416 h 1504950"/>
                  <a:gd name="connsiteX1" fmla="*/ 2715101 w 2847975"/>
                  <a:gd name="connsiteY1" fmla="*/ 7144 h 1504950"/>
                  <a:gd name="connsiteX2" fmla="*/ 2843689 w 2847975"/>
                  <a:gd name="connsiteY2" fmla="*/ 1497806 h 1504950"/>
                  <a:gd name="connsiteX3" fmla="*/ 7144 w 2847975"/>
                  <a:gd name="connsiteY3" fmla="*/ 1452086 h 1504950"/>
                  <a:gd name="connsiteX0" fmla="*/ 85725 w 2836545"/>
                  <a:gd name="connsiteY0" fmla="*/ 243434 h 1458824"/>
                  <a:gd name="connsiteX1" fmla="*/ 2400189 w 2836545"/>
                  <a:gd name="connsiteY1" fmla="*/ 0 h 1458824"/>
                  <a:gd name="connsiteX2" fmla="*/ 2836545 w 2836545"/>
                  <a:gd name="connsiteY2" fmla="*/ 1458824 h 1458824"/>
                  <a:gd name="connsiteX3" fmla="*/ 0 w 2836545"/>
                  <a:gd name="connsiteY3" fmla="*/ 1413104 h 1458824"/>
                  <a:gd name="connsiteX4" fmla="*/ 85725 w 2836545"/>
                  <a:gd name="connsiteY4" fmla="*/ 243434 h 1458824"/>
                  <a:gd name="connsiteX0" fmla="*/ 85725 w 2465101"/>
                  <a:gd name="connsiteY0" fmla="*/ 243434 h 1458824"/>
                  <a:gd name="connsiteX1" fmla="*/ 2400189 w 2465101"/>
                  <a:gd name="connsiteY1" fmla="*/ 0 h 1458824"/>
                  <a:gd name="connsiteX2" fmla="*/ 2465101 w 2465101"/>
                  <a:gd name="connsiteY2" fmla="*/ 1458824 h 1458824"/>
                  <a:gd name="connsiteX3" fmla="*/ 0 w 2465101"/>
                  <a:gd name="connsiteY3" fmla="*/ 1413104 h 1458824"/>
                  <a:gd name="connsiteX4" fmla="*/ 85725 w 2465101"/>
                  <a:gd name="connsiteY4" fmla="*/ 243434 h 1458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5101" h="1458824">
                    <a:moveTo>
                      <a:pt x="85725" y="243434"/>
                    </a:moveTo>
                    <a:lnTo>
                      <a:pt x="2400189" y="0"/>
                    </a:lnTo>
                    <a:lnTo>
                      <a:pt x="2465101" y="1458824"/>
                    </a:lnTo>
                    <a:lnTo>
                      <a:pt x="0" y="1413104"/>
                    </a:lnTo>
                    <a:lnTo>
                      <a:pt x="85725" y="243434"/>
                    </a:lnTo>
                    <a:close/>
                  </a:path>
                </a:pathLst>
              </a:custGeom>
              <a:solidFill>
                <a:schemeClr val="accent1"/>
              </a:solidFill>
              <a:ln w="9525" cap="flat">
                <a:noFill/>
                <a:prstDash val="solid"/>
                <a:miter/>
              </a:ln>
            </p:spPr>
            <p:txBody>
              <a:bodyPr rtlCol="0" anchor="ctr"/>
              <a:lstStyle/>
              <a:p>
                <a:endParaRPr lang="en-US" dirty="0">
                  <a:solidFill>
                    <a:srgbClr val="00B0F0"/>
                  </a:solidFill>
                </a:endParaRPr>
              </a:p>
            </p:txBody>
          </p:sp>
        </p:grpSp>
        <p:sp>
          <p:nvSpPr>
            <p:cNvPr id="21" name="Freeform: Shape 20">
              <a:extLst>
                <a:ext uri="{FF2B5EF4-FFF2-40B4-BE49-F238E27FC236}">
                  <a16:creationId xmlns:a16="http://schemas.microsoft.com/office/drawing/2014/main" id="{6BB05B07-7AC0-439B-831A-7713EFCBADB2}"/>
                </a:ext>
              </a:extLst>
            </p:cNvPr>
            <p:cNvSpPr/>
            <p:nvPr/>
          </p:nvSpPr>
          <p:spPr>
            <a:xfrm rot="1779947">
              <a:off x="3205947" y="3169645"/>
              <a:ext cx="247650" cy="238125"/>
            </a:xfrm>
            <a:custGeom>
              <a:avLst/>
              <a:gdLst>
                <a:gd name="connsiteX0" fmla="*/ 71914 w 247650"/>
                <a:gd name="connsiteY0" fmla="*/ 231934 h 238125"/>
                <a:gd name="connsiteX1" fmla="*/ 242411 w 247650"/>
                <a:gd name="connsiteY1" fmla="*/ 7144 h 238125"/>
                <a:gd name="connsiteX2" fmla="*/ 7144 w 247650"/>
                <a:gd name="connsiteY2" fmla="*/ 34766 h 238125"/>
              </a:gdLst>
              <a:ahLst/>
              <a:cxnLst>
                <a:cxn ang="0">
                  <a:pos x="connsiteX0" y="connsiteY0"/>
                </a:cxn>
                <a:cxn ang="0">
                  <a:pos x="connsiteX1" y="connsiteY1"/>
                </a:cxn>
                <a:cxn ang="0">
                  <a:pos x="connsiteX2" y="connsiteY2"/>
                </a:cxn>
              </a:cxnLst>
              <a:rect l="l" t="t" r="r" b="b"/>
              <a:pathLst>
                <a:path w="247650" h="238125">
                  <a:moveTo>
                    <a:pt x="71914" y="231934"/>
                  </a:moveTo>
                  <a:lnTo>
                    <a:pt x="242411" y="7144"/>
                  </a:lnTo>
                  <a:lnTo>
                    <a:pt x="7144" y="34766"/>
                  </a:lnTo>
                  <a:close/>
                </a:path>
              </a:pathLst>
            </a:custGeom>
            <a:solidFill>
              <a:schemeClr val="accent1">
                <a:lumMod val="60000"/>
                <a:lumOff val="40000"/>
              </a:schemeClr>
            </a:solidFill>
            <a:ln w="9525" cap="flat">
              <a:noFill/>
              <a:prstDash val="solid"/>
              <a:miter/>
            </a:ln>
          </p:spPr>
          <p:txBody>
            <a:bodyPr rtlCol="0" anchor="ctr"/>
            <a:lstStyle/>
            <a:p>
              <a:endParaRPr lang="en-US">
                <a:solidFill>
                  <a:srgbClr val="00B0F0"/>
                </a:solidFill>
              </a:endParaRPr>
            </a:p>
          </p:txBody>
        </p:sp>
        <p:sp>
          <p:nvSpPr>
            <p:cNvPr id="22" name="Freeform: Shape 21">
              <a:extLst>
                <a:ext uri="{FF2B5EF4-FFF2-40B4-BE49-F238E27FC236}">
                  <a16:creationId xmlns:a16="http://schemas.microsoft.com/office/drawing/2014/main" id="{77CA0A9A-B4C5-44E3-AD6F-D32EC651C94B}"/>
                </a:ext>
              </a:extLst>
            </p:cNvPr>
            <p:cNvSpPr/>
            <p:nvPr/>
          </p:nvSpPr>
          <p:spPr>
            <a:xfrm rot="20731799">
              <a:off x="3220235" y="3315378"/>
              <a:ext cx="409575" cy="342900"/>
            </a:xfrm>
            <a:custGeom>
              <a:avLst/>
              <a:gdLst>
                <a:gd name="connsiteX0" fmla="*/ 407194 w 409575"/>
                <a:gd name="connsiteY0" fmla="*/ 7144 h 342900"/>
                <a:gd name="connsiteX1" fmla="*/ 7144 w 409575"/>
                <a:gd name="connsiteY1" fmla="*/ 270986 h 342900"/>
                <a:gd name="connsiteX2" fmla="*/ 163354 w 409575"/>
                <a:gd name="connsiteY2" fmla="*/ 338614 h 342900"/>
              </a:gdLst>
              <a:ahLst/>
              <a:cxnLst>
                <a:cxn ang="0">
                  <a:pos x="connsiteX0" y="connsiteY0"/>
                </a:cxn>
                <a:cxn ang="0">
                  <a:pos x="connsiteX1" y="connsiteY1"/>
                </a:cxn>
                <a:cxn ang="0">
                  <a:pos x="connsiteX2" y="connsiteY2"/>
                </a:cxn>
              </a:cxnLst>
              <a:rect l="l" t="t" r="r" b="b"/>
              <a:pathLst>
                <a:path w="409575" h="342900">
                  <a:moveTo>
                    <a:pt x="407194" y="7144"/>
                  </a:moveTo>
                  <a:lnTo>
                    <a:pt x="7144" y="270986"/>
                  </a:lnTo>
                  <a:lnTo>
                    <a:pt x="163354" y="338614"/>
                  </a:ln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sp>
          <p:nvSpPr>
            <p:cNvPr id="23" name="Cross 22">
              <a:extLst>
                <a:ext uri="{FF2B5EF4-FFF2-40B4-BE49-F238E27FC236}">
                  <a16:creationId xmlns:a16="http://schemas.microsoft.com/office/drawing/2014/main" id="{F2C440BD-A1EE-4511-A092-66A0C3562169}"/>
                </a:ext>
              </a:extLst>
            </p:cNvPr>
            <p:cNvSpPr/>
            <p:nvPr/>
          </p:nvSpPr>
          <p:spPr>
            <a:xfrm rot="1642289">
              <a:off x="2894307" y="2939798"/>
              <a:ext cx="140339" cy="140339"/>
            </a:xfrm>
            <a:prstGeom prst="plus">
              <a:avLst>
                <a:gd name="adj" fmla="val 4377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24" name="Star: 5 Points 23">
              <a:extLst>
                <a:ext uri="{FF2B5EF4-FFF2-40B4-BE49-F238E27FC236}">
                  <a16:creationId xmlns:a16="http://schemas.microsoft.com/office/drawing/2014/main" id="{1567340D-C398-499C-B7C4-D71207E9DAA5}"/>
                </a:ext>
              </a:extLst>
            </p:cNvPr>
            <p:cNvSpPr/>
            <p:nvPr/>
          </p:nvSpPr>
          <p:spPr>
            <a:xfrm rot="1627316">
              <a:off x="3122393" y="3454277"/>
              <a:ext cx="155440" cy="155440"/>
            </a:xfrm>
            <a:prstGeom prst="star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25" name="Freeform: Shape 24">
              <a:extLst>
                <a:ext uri="{FF2B5EF4-FFF2-40B4-BE49-F238E27FC236}">
                  <a16:creationId xmlns:a16="http://schemas.microsoft.com/office/drawing/2014/main" id="{A2DAE22E-C2FD-42A4-82EB-6374FBA71F36}"/>
                </a:ext>
              </a:extLst>
            </p:cNvPr>
            <p:cNvSpPr/>
            <p:nvPr/>
          </p:nvSpPr>
          <p:spPr>
            <a:xfrm rot="160678" flipV="1">
              <a:off x="3216871" y="2860160"/>
              <a:ext cx="291865" cy="238731"/>
            </a:xfrm>
            <a:custGeom>
              <a:avLst/>
              <a:gdLst>
                <a:gd name="connsiteX0" fmla="*/ 407194 w 409575"/>
                <a:gd name="connsiteY0" fmla="*/ 7144 h 342900"/>
                <a:gd name="connsiteX1" fmla="*/ 7144 w 409575"/>
                <a:gd name="connsiteY1" fmla="*/ 270986 h 342900"/>
                <a:gd name="connsiteX2" fmla="*/ 163354 w 409575"/>
                <a:gd name="connsiteY2" fmla="*/ 338614 h 342900"/>
                <a:gd name="connsiteX0" fmla="*/ 291865 w 291865"/>
                <a:gd name="connsiteY0" fmla="*/ 0 h 244921"/>
                <a:gd name="connsiteX1" fmla="*/ 0 w 291865"/>
                <a:gd name="connsiteY1" fmla="*/ 177293 h 244921"/>
                <a:gd name="connsiteX2" fmla="*/ 156210 w 291865"/>
                <a:gd name="connsiteY2" fmla="*/ 244921 h 244921"/>
                <a:gd name="connsiteX3" fmla="*/ 291865 w 291865"/>
                <a:gd name="connsiteY3" fmla="*/ 0 h 244921"/>
                <a:gd name="connsiteX0" fmla="*/ 291865 w 291865"/>
                <a:gd name="connsiteY0" fmla="*/ 0 h 202224"/>
                <a:gd name="connsiteX1" fmla="*/ 0 w 291865"/>
                <a:gd name="connsiteY1" fmla="*/ 177293 h 202224"/>
                <a:gd name="connsiteX2" fmla="*/ 138611 w 291865"/>
                <a:gd name="connsiteY2" fmla="*/ 202224 h 202224"/>
                <a:gd name="connsiteX3" fmla="*/ 291865 w 291865"/>
                <a:gd name="connsiteY3" fmla="*/ 0 h 202224"/>
              </a:gdLst>
              <a:ahLst/>
              <a:cxnLst>
                <a:cxn ang="0">
                  <a:pos x="connsiteX0" y="connsiteY0"/>
                </a:cxn>
                <a:cxn ang="0">
                  <a:pos x="connsiteX1" y="connsiteY1"/>
                </a:cxn>
                <a:cxn ang="0">
                  <a:pos x="connsiteX2" y="connsiteY2"/>
                </a:cxn>
                <a:cxn ang="0">
                  <a:pos x="connsiteX3" y="connsiteY3"/>
                </a:cxn>
              </a:cxnLst>
              <a:rect l="l" t="t" r="r" b="b"/>
              <a:pathLst>
                <a:path w="291865" h="202224">
                  <a:moveTo>
                    <a:pt x="291865" y="0"/>
                  </a:moveTo>
                  <a:lnTo>
                    <a:pt x="0" y="177293"/>
                  </a:lnTo>
                  <a:lnTo>
                    <a:pt x="138611" y="202224"/>
                  </a:lnTo>
                  <a:cubicBezTo>
                    <a:pt x="219891" y="91734"/>
                    <a:pt x="210585" y="110490"/>
                    <a:pt x="291865" y="0"/>
                  </a:cubicBezTo>
                  <a:close/>
                </a:path>
              </a:pathLst>
            </a:custGeom>
            <a:solidFill>
              <a:schemeClr val="accent1">
                <a:lumMod val="75000"/>
              </a:schemeClr>
            </a:solidFill>
            <a:ln w="9525" cap="flat">
              <a:noFill/>
              <a:prstDash val="solid"/>
              <a:miter/>
            </a:ln>
          </p:spPr>
          <p:txBody>
            <a:bodyPr rtlCol="0" anchor="ctr"/>
            <a:lstStyle/>
            <a:p>
              <a:endParaRPr lang="en-US">
                <a:solidFill>
                  <a:srgbClr val="00B0F0"/>
                </a:solidFill>
              </a:endParaRPr>
            </a:p>
          </p:txBody>
        </p:sp>
      </p:grpSp>
      <p:sp>
        <p:nvSpPr>
          <p:cNvPr id="4" name="TextBox 3">
            <a:extLst>
              <a:ext uri="{FF2B5EF4-FFF2-40B4-BE49-F238E27FC236}">
                <a16:creationId xmlns:a16="http://schemas.microsoft.com/office/drawing/2014/main" id="{948A2979-A456-4286-B8FC-8FF4C0C58EFD}"/>
              </a:ext>
            </a:extLst>
          </p:cNvPr>
          <p:cNvSpPr txBox="1"/>
          <p:nvPr/>
        </p:nvSpPr>
        <p:spPr>
          <a:xfrm>
            <a:off x="2401241" y="1704750"/>
            <a:ext cx="5777059" cy="1200329"/>
          </a:xfrm>
          <a:prstGeom prst="rect">
            <a:avLst/>
          </a:prstGeom>
          <a:noFill/>
        </p:spPr>
        <p:txBody>
          <a:bodyPr wrap="square" rtlCol="0" anchor="ctr">
            <a:spAutoFit/>
          </a:bodyPr>
          <a:lstStyle/>
          <a:p>
            <a:r>
              <a:rPr lang="en-US" altLang="ko-KR" sz="7200" dirty="0">
                <a:solidFill>
                  <a:schemeClr val="bg1"/>
                </a:solidFill>
                <a:latin typeface="Haettenschweiler" panose="020B0706040902060204" pitchFamily="34" charset="0"/>
                <a:cs typeface="Arial" pitchFamily="34" charset="0"/>
              </a:rPr>
              <a:t>FLASHBACK</a:t>
            </a:r>
            <a:endParaRPr lang="ko-KR" altLang="en-US" sz="7200" dirty="0">
              <a:solidFill>
                <a:schemeClr val="bg1"/>
              </a:solidFill>
              <a:latin typeface="Haettenschweiler" panose="020B0706040902060204" pitchFamily="34" charset="0"/>
              <a:cs typeface="Arial" pitchFamily="34" charset="0"/>
            </a:endParaRPr>
          </a:p>
        </p:txBody>
      </p:sp>
      <p:grpSp>
        <p:nvGrpSpPr>
          <p:cNvPr id="36" name="Group 35">
            <a:extLst>
              <a:ext uri="{FF2B5EF4-FFF2-40B4-BE49-F238E27FC236}">
                <a16:creationId xmlns:a16="http://schemas.microsoft.com/office/drawing/2014/main" id="{47BFF0FC-DCAB-47B2-8C30-94BCD79923D1}"/>
              </a:ext>
            </a:extLst>
          </p:cNvPr>
          <p:cNvGrpSpPr/>
          <p:nvPr/>
        </p:nvGrpSpPr>
        <p:grpSpPr>
          <a:xfrm>
            <a:off x="3747952" y="5112407"/>
            <a:ext cx="8167319" cy="142202"/>
            <a:chOff x="3632040" y="5304907"/>
            <a:chExt cx="8559959" cy="137006"/>
          </a:xfrm>
        </p:grpSpPr>
        <p:grpSp>
          <p:nvGrpSpPr>
            <p:cNvPr id="27" name="Group 26">
              <a:extLst>
                <a:ext uri="{FF2B5EF4-FFF2-40B4-BE49-F238E27FC236}">
                  <a16:creationId xmlns:a16="http://schemas.microsoft.com/office/drawing/2014/main" id="{C77B777B-DEA8-4573-8596-03CD5CF4ACD7}"/>
                </a:ext>
              </a:extLst>
            </p:cNvPr>
            <p:cNvGrpSpPr/>
            <p:nvPr/>
          </p:nvGrpSpPr>
          <p:grpSpPr>
            <a:xfrm>
              <a:off x="3632040" y="5310936"/>
              <a:ext cx="4279981" cy="130977"/>
              <a:chOff x="11445923" y="0"/>
              <a:chExt cx="1119115" cy="2552282"/>
            </a:xfrm>
          </p:grpSpPr>
          <p:sp>
            <p:nvSpPr>
              <p:cNvPr id="28" name="Rectangle 27">
                <a:extLst>
                  <a:ext uri="{FF2B5EF4-FFF2-40B4-BE49-F238E27FC236}">
                    <a16:creationId xmlns:a16="http://schemas.microsoft.com/office/drawing/2014/main" id="{AE60B278-363D-4CBD-BEC2-21DBD0331773}"/>
                  </a:ext>
                </a:extLst>
              </p:cNvPr>
              <p:cNvSpPr/>
              <p:nvPr/>
            </p:nvSpPr>
            <p:spPr>
              <a:xfrm>
                <a:off x="11818961" y="0"/>
                <a:ext cx="373038" cy="2552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Rectangle 28">
                <a:extLst>
                  <a:ext uri="{FF2B5EF4-FFF2-40B4-BE49-F238E27FC236}">
                    <a16:creationId xmlns:a16="http://schemas.microsoft.com/office/drawing/2014/main" id="{8BC28E13-95D1-456C-9D5E-99C7C947E1E0}"/>
                  </a:ext>
                </a:extLst>
              </p:cNvPr>
              <p:cNvSpPr/>
              <p:nvPr/>
            </p:nvSpPr>
            <p:spPr>
              <a:xfrm>
                <a:off x="11445923" y="0"/>
                <a:ext cx="373038" cy="25522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Rectangle 29">
                <a:extLst>
                  <a:ext uri="{FF2B5EF4-FFF2-40B4-BE49-F238E27FC236}">
                    <a16:creationId xmlns:a16="http://schemas.microsoft.com/office/drawing/2014/main" id="{B574B2F7-DAB3-42A4-AB9B-0B484B0455E9}"/>
                  </a:ext>
                </a:extLst>
              </p:cNvPr>
              <p:cNvSpPr/>
              <p:nvPr/>
            </p:nvSpPr>
            <p:spPr>
              <a:xfrm>
                <a:off x="12192000" y="0"/>
                <a:ext cx="373038" cy="25522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1" name="Group 30">
              <a:extLst>
                <a:ext uri="{FF2B5EF4-FFF2-40B4-BE49-F238E27FC236}">
                  <a16:creationId xmlns:a16="http://schemas.microsoft.com/office/drawing/2014/main" id="{E451F46C-5462-4285-B560-9B15C506BCF2}"/>
                </a:ext>
              </a:extLst>
            </p:cNvPr>
            <p:cNvGrpSpPr/>
            <p:nvPr/>
          </p:nvGrpSpPr>
          <p:grpSpPr>
            <a:xfrm>
              <a:off x="7912018" y="5304907"/>
              <a:ext cx="4279981" cy="137006"/>
              <a:chOff x="11445923" y="0"/>
              <a:chExt cx="1119115" cy="2552282"/>
            </a:xfrm>
          </p:grpSpPr>
          <p:sp>
            <p:nvSpPr>
              <p:cNvPr id="32" name="Rectangle 31">
                <a:extLst>
                  <a:ext uri="{FF2B5EF4-FFF2-40B4-BE49-F238E27FC236}">
                    <a16:creationId xmlns:a16="http://schemas.microsoft.com/office/drawing/2014/main" id="{B4DDE81F-6471-4E3B-ACB1-05368C5221F6}"/>
                  </a:ext>
                </a:extLst>
              </p:cNvPr>
              <p:cNvSpPr/>
              <p:nvPr/>
            </p:nvSpPr>
            <p:spPr>
              <a:xfrm>
                <a:off x="11818961" y="0"/>
                <a:ext cx="373038" cy="2552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Rectangle 32">
                <a:extLst>
                  <a:ext uri="{FF2B5EF4-FFF2-40B4-BE49-F238E27FC236}">
                    <a16:creationId xmlns:a16="http://schemas.microsoft.com/office/drawing/2014/main" id="{FF199574-BA69-4459-9AAF-BBE602C7B5A9}"/>
                  </a:ext>
                </a:extLst>
              </p:cNvPr>
              <p:cNvSpPr/>
              <p:nvPr/>
            </p:nvSpPr>
            <p:spPr>
              <a:xfrm>
                <a:off x="11445923" y="0"/>
                <a:ext cx="373038" cy="25522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Rectangle 33">
                <a:extLst>
                  <a:ext uri="{FF2B5EF4-FFF2-40B4-BE49-F238E27FC236}">
                    <a16:creationId xmlns:a16="http://schemas.microsoft.com/office/drawing/2014/main" id="{3C84CA51-8DA3-444D-9FC1-163933FD07B1}"/>
                  </a:ext>
                </a:extLst>
              </p:cNvPr>
              <p:cNvSpPr/>
              <p:nvPr/>
            </p:nvSpPr>
            <p:spPr>
              <a:xfrm>
                <a:off x="12192000" y="0"/>
                <a:ext cx="373038" cy="25522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sp>
        <p:nvSpPr>
          <p:cNvPr id="10" name="Rectangle 1">
            <a:extLst>
              <a:ext uri="{FF2B5EF4-FFF2-40B4-BE49-F238E27FC236}">
                <a16:creationId xmlns:a16="http://schemas.microsoft.com/office/drawing/2014/main" id="{C9551E07-8535-4D7F-9EAA-3A487687B0C3}"/>
              </a:ext>
            </a:extLst>
          </p:cNvPr>
          <p:cNvSpPr>
            <a:spLocks noChangeArrowheads="1"/>
          </p:cNvSpPr>
          <p:nvPr/>
        </p:nvSpPr>
        <p:spPr bwMode="auto">
          <a:xfrm>
            <a:off x="0" y="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9" name="Rectangle 2">
            <a:extLst>
              <a:ext uri="{FF2B5EF4-FFF2-40B4-BE49-F238E27FC236}">
                <a16:creationId xmlns:a16="http://schemas.microsoft.com/office/drawing/2014/main" id="{BDFDA646-E630-4E5A-82B1-5B52A403646A}"/>
              </a:ext>
            </a:extLst>
          </p:cNvPr>
          <p:cNvSpPr>
            <a:spLocks noChangeArrowheads="1"/>
          </p:cNvSpPr>
          <p:nvPr/>
        </p:nvSpPr>
        <p:spPr bwMode="auto">
          <a:xfrm>
            <a:off x="4302125" y="27547888"/>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a:ln>
                  <a:noFill/>
                </a:ln>
                <a:solidFill>
                  <a:srgbClr val="595959"/>
                </a:solidFill>
                <a:effectLst/>
                <a:latin typeface="Times" panose="02020603050405020304" pitchFamily="18" charset="0"/>
              </a:rPr>
              <a:t>Research</a:t>
            </a:r>
            <a:endParaRPr kumimoji="0" lang="en-US" altLang="en-US" sz="1900" b="0" i="0" u="none" strike="noStrike" cap="none" normalizeH="0" baseline="0">
              <a:ln>
                <a:noFill/>
              </a:ln>
              <a:solidFill>
                <a:srgbClr val="595959"/>
              </a:solidFill>
              <a:effectLst/>
              <a:latin typeface="Times"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3">
            <a:extLst>
              <a:ext uri="{FF2B5EF4-FFF2-40B4-BE49-F238E27FC236}">
                <a16:creationId xmlns:a16="http://schemas.microsoft.com/office/drawing/2014/main" id="{84715C20-10A9-4C70-93C5-066B8E8C6B37}"/>
              </a:ext>
            </a:extLst>
          </p:cNvPr>
          <p:cNvSpPr>
            <a:spLocks noChangeArrowheads="1"/>
          </p:cNvSpPr>
          <p:nvPr/>
        </p:nvSpPr>
        <p:spPr bwMode="auto">
          <a:xfrm>
            <a:off x="3008313" y="27878088"/>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595959"/>
                </a:solidFill>
                <a:effectLst/>
                <a:latin typeface="Times" panose="02020603050405020304" pitchFamily="18" charset="0"/>
              </a:rPr>
              <a:t>good paper from good research</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5" name="TextBox 34">
            <a:extLst>
              <a:ext uri="{FF2B5EF4-FFF2-40B4-BE49-F238E27FC236}">
                <a16:creationId xmlns:a16="http://schemas.microsoft.com/office/drawing/2014/main" id="{21BAEBD3-E3FE-47B8-8B31-12E83A646B4F}"/>
              </a:ext>
            </a:extLst>
          </p:cNvPr>
          <p:cNvSpPr txBox="1"/>
          <p:nvPr/>
        </p:nvSpPr>
        <p:spPr>
          <a:xfrm>
            <a:off x="5594891" y="5175568"/>
            <a:ext cx="6612074" cy="1569660"/>
          </a:xfrm>
          <a:prstGeom prst="rect">
            <a:avLst/>
          </a:prstGeom>
          <a:noFill/>
        </p:spPr>
        <p:txBody>
          <a:bodyPr wrap="square" rtlCol="0" anchor="ctr">
            <a:spAutoFit/>
          </a:bodyPr>
          <a:lstStyle/>
          <a:p>
            <a:r>
              <a:rPr lang="en-US" sz="9600" b="1" dirty="0">
                <a:solidFill>
                  <a:schemeClr val="accent6"/>
                </a:solidFill>
              </a:rPr>
              <a:t>RESEARCH. </a:t>
            </a:r>
            <a:endParaRPr lang="ko-KR" altLang="en-US" sz="9600" dirty="0">
              <a:solidFill>
                <a:schemeClr val="accent6"/>
              </a:solidFill>
              <a:cs typeface="Arial" pitchFamily="34" charset="0"/>
            </a:endParaRPr>
          </a:p>
        </p:txBody>
      </p:sp>
      <p:sp>
        <p:nvSpPr>
          <p:cNvPr id="2" name="Rectangle 1">
            <a:extLst>
              <a:ext uri="{FF2B5EF4-FFF2-40B4-BE49-F238E27FC236}">
                <a16:creationId xmlns:a16="http://schemas.microsoft.com/office/drawing/2014/main" id="{E80E72FB-E867-475E-BF9E-4AAD16D989BF}"/>
              </a:ext>
            </a:extLst>
          </p:cNvPr>
          <p:cNvSpPr>
            <a:spLocks noChangeArrowheads="1"/>
          </p:cNvSpPr>
          <p:nvPr/>
        </p:nvSpPr>
        <p:spPr bwMode="auto">
          <a:xfrm>
            <a:off x="152400" y="15240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3" name="Rectangle 2">
            <a:extLst>
              <a:ext uri="{FF2B5EF4-FFF2-40B4-BE49-F238E27FC236}">
                <a16:creationId xmlns:a16="http://schemas.microsoft.com/office/drawing/2014/main" id="{F8CBD8DA-781F-454E-B64D-038DDF501B82}"/>
              </a:ext>
            </a:extLst>
          </p:cNvPr>
          <p:cNvSpPr>
            <a:spLocks noChangeArrowheads="1"/>
          </p:cNvSpPr>
          <p:nvPr/>
        </p:nvSpPr>
        <p:spPr bwMode="auto">
          <a:xfrm>
            <a:off x="4454525" y="27700288"/>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a:ln>
                  <a:noFill/>
                </a:ln>
                <a:solidFill>
                  <a:srgbClr val="595959"/>
                </a:solidFill>
                <a:effectLst/>
                <a:latin typeface="Times" panose="02020603050405020304" pitchFamily="18" charset="0"/>
              </a:rPr>
              <a:t>Research</a:t>
            </a:r>
            <a:endParaRPr kumimoji="0" lang="en-US" altLang="en-US" sz="1900" b="0" i="0" u="none" strike="noStrike" cap="none" normalizeH="0" baseline="0">
              <a:ln>
                <a:noFill/>
              </a:ln>
              <a:solidFill>
                <a:srgbClr val="595959"/>
              </a:solidFill>
              <a:effectLst/>
              <a:latin typeface="Times"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5FE658D3-0178-4E69-B0D1-E8959CAAF11A}"/>
              </a:ext>
            </a:extLst>
          </p:cNvPr>
          <p:cNvSpPr>
            <a:spLocks noChangeArrowheads="1"/>
          </p:cNvSpPr>
          <p:nvPr/>
        </p:nvSpPr>
        <p:spPr bwMode="auto">
          <a:xfrm>
            <a:off x="3160713" y="28030488"/>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595959"/>
                </a:solidFill>
                <a:effectLst/>
                <a:latin typeface="Times" panose="02020603050405020304" pitchFamily="18" charset="0"/>
              </a:rPr>
              <a:t>good paper from good research</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BA3E3394-4924-42C4-B349-15B84937F59D}"/>
              </a:ext>
            </a:extLst>
          </p:cNvPr>
          <p:cNvSpPr/>
          <p:nvPr/>
        </p:nvSpPr>
        <p:spPr>
          <a:xfrm>
            <a:off x="8772384" y="6400480"/>
            <a:ext cx="3185167" cy="369332"/>
          </a:xfrm>
          <a:prstGeom prst="rect">
            <a:avLst/>
          </a:prstGeom>
        </p:spPr>
        <p:txBody>
          <a:bodyPr wrap="none">
            <a:spAutoFit/>
          </a:bodyPr>
          <a:lstStyle/>
          <a:p>
            <a:r>
              <a:rPr lang="en-US" b="1" dirty="0">
                <a:solidFill>
                  <a:schemeClr val="accent6"/>
                </a:solidFill>
              </a:rPr>
              <a:t>good paper from good research</a:t>
            </a:r>
            <a:endParaRPr lang="en-US" dirty="0"/>
          </a:p>
        </p:txBody>
      </p:sp>
    </p:spTree>
    <p:extLst>
      <p:ext uri="{BB962C8B-B14F-4D97-AF65-F5344CB8AC3E}">
        <p14:creationId xmlns:p14="http://schemas.microsoft.com/office/powerpoint/2010/main" val="4200856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3" name="Text Placeholder 10">
            <a:extLst>
              <a:ext uri="{FF2B5EF4-FFF2-40B4-BE49-F238E27FC236}">
                <a16:creationId xmlns:a16="http://schemas.microsoft.com/office/drawing/2014/main" id="{43F687E3-5544-459C-9B6C-90A13EE20943}"/>
              </a:ext>
            </a:extLst>
          </p:cNvPr>
          <p:cNvSpPr txBox="1">
            <a:spLocks/>
          </p:cNvSpPr>
          <p:nvPr/>
        </p:nvSpPr>
        <p:spPr>
          <a:xfrm>
            <a:off x="492587" y="337213"/>
            <a:ext cx="5920939" cy="2264227"/>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lvl="0" indent="0">
              <a:lnSpc>
                <a:spcPct val="110000"/>
              </a:lnSpc>
              <a:buNone/>
            </a:pPr>
            <a:r>
              <a:rPr lang="en-US" altLang="ko-KR" sz="4400" b="1" dirty="0">
                <a:solidFill>
                  <a:prstClr val="white"/>
                </a:solidFill>
                <a:cs typeface="Arial" pitchFamily="34" charset="0"/>
              </a:rPr>
              <a:t>“</a:t>
            </a:r>
            <a:r>
              <a:rPr lang="en-US" altLang="ko-KR" sz="4400" b="1" i="1" dirty="0">
                <a:solidFill>
                  <a:prstClr val="white"/>
                </a:solidFill>
                <a:cs typeface="Arial" pitchFamily="34" charset="0"/>
              </a:rPr>
              <a:t>Help your readers to understand your paper …. </a:t>
            </a:r>
            <a:r>
              <a:rPr lang="en-US" altLang="ko-KR" sz="4400" b="1" dirty="0">
                <a:solidFill>
                  <a:prstClr val="white"/>
                </a:solidFill>
                <a:cs typeface="Arial" pitchFamily="34" charset="0"/>
              </a:rPr>
              <a:t>”</a:t>
            </a:r>
            <a:endParaRPr kumimoji="0" lang="en-US" altLang="ko-KR" sz="4400" b="1"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grpSp>
        <p:nvGrpSpPr>
          <p:cNvPr id="41" name="Group 40">
            <a:extLst>
              <a:ext uri="{FF2B5EF4-FFF2-40B4-BE49-F238E27FC236}">
                <a16:creationId xmlns:a16="http://schemas.microsoft.com/office/drawing/2014/main" id="{D7DC34EE-C512-4CAE-9EAD-D5DCFAD0B295}"/>
              </a:ext>
            </a:extLst>
          </p:cNvPr>
          <p:cNvGrpSpPr/>
          <p:nvPr/>
        </p:nvGrpSpPr>
        <p:grpSpPr>
          <a:xfrm>
            <a:off x="5760130" y="2965724"/>
            <a:ext cx="5491695" cy="702832"/>
            <a:chOff x="2865961" y="4243034"/>
            <a:chExt cx="3683695" cy="702832"/>
          </a:xfrm>
        </p:grpSpPr>
        <p:sp>
          <p:nvSpPr>
            <p:cNvPr id="42" name="TextBox 41">
              <a:extLst>
                <a:ext uri="{FF2B5EF4-FFF2-40B4-BE49-F238E27FC236}">
                  <a16:creationId xmlns:a16="http://schemas.microsoft.com/office/drawing/2014/main" id="{1295C139-A3AB-49AA-A320-A553F2962021}"/>
                </a:ext>
              </a:extLst>
            </p:cNvPr>
            <p:cNvSpPr txBox="1"/>
            <p:nvPr/>
          </p:nvSpPr>
          <p:spPr>
            <a:xfrm>
              <a:off x="2865961" y="4484201"/>
              <a:ext cx="3683695" cy="461665"/>
            </a:xfrm>
            <a:prstGeom prst="rect">
              <a:avLst/>
            </a:prstGeom>
            <a:noFill/>
          </p:spPr>
          <p:txBody>
            <a:bodyPr wrap="square" rtlCol="0">
              <a:spAutoFit/>
            </a:bodyPr>
            <a:lstStyle/>
            <a:p>
              <a:pPr marL="0" marR="0" lvl="0" indent="0" algn="just" defTabSz="914286" rtl="0" eaLnBrk="1" fontAlgn="auto" latinLnBrk="0" hangingPunct="1">
                <a:lnSpc>
                  <a:spcPct val="100000"/>
                </a:lnSpc>
                <a:spcBef>
                  <a:spcPts val="0"/>
                </a:spcBef>
                <a:spcAft>
                  <a:spcPts val="0"/>
                </a:spcAft>
                <a:buClrTx/>
                <a:buSzTx/>
                <a:buFontTx/>
                <a:buNone/>
                <a:tabLst/>
                <a:defRPr/>
              </a:pPr>
              <a:r>
                <a:rPr kumimoji="0" lang="en-US" altLang="ko-KR" sz="1200" b="0" i="0" u="none" strike="noStrike" kern="1200" cap="none" spc="0" normalizeH="0" baseline="0" noProof="0" dirty="0">
                  <a:ln>
                    <a:noFill/>
                  </a:ln>
                  <a:solidFill>
                    <a:prstClr val="white"/>
                  </a:solidFill>
                  <a:effectLst/>
                  <a:uLnTx/>
                  <a:uFillTx/>
                  <a:latin typeface="Arial"/>
                  <a:ea typeface="Arial Unicode MS"/>
                  <a:cs typeface="Arial" pitchFamily="34" charset="0"/>
                </a:rPr>
                <a:t>Gunakan referensi dari sumber yang berkualitas. Hindari referensi dari blog, wikipedia, atau sumber yang tidak jelas yang belum pasti kebenarannya</a:t>
              </a:r>
              <a:endParaRPr kumimoji="0" lang="ko-KR" altLang="en-US" sz="1200" b="0"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sp>
          <p:nvSpPr>
            <p:cNvPr id="43" name="TextBox 42">
              <a:extLst>
                <a:ext uri="{FF2B5EF4-FFF2-40B4-BE49-F238E27FC236}">
                  <a16:creationId xmlns:a16="http://schemas.microsoft.com/office/drawing/2014/main" id="{794A272D-DDF8-4119-B6FF-0158E1306659}"/>
                </a:ext>
              </a:extLst>
            </p:cNvPr>
            <p:cNvSpPr txBox="1"/>
            <p:nvPr/>
          </p:nvSpPr>
          <p:spPr>
            <a:xfrm>
              <a:off x="2865961" y="4243034"/>
              <a:ext cx="3683695" cy="276999"/>
            </a:xfrm>
            <a:prstGeom prst="rect">
              <a:avLst/>
            </a:prstGeom>
            <a:noFill/>
          </p:spPr>
          <p:txBody>
            <a:bodyPr wrap="square" rtlCol="0">
              <a:spAutoFit/>
            </a:bodyPr>
            <a:lstStyle/>
            <a:p>
              <a:pPr marL="0" marR="0" lvl="0" indent="0" defTabSz="914286" rtl="0" eaLnBrk="1" fontAlgn="auto" latinLnBrk="0" hangingPunct="1">
                <a:lnSpc>
                  <a:spcPct val="100000"/>
                </a:lnSpc>
                <a:spcBef>
                  <a:spcPts val="0"/>
                </a:spcBef>
                <a:spcAft>
                  <a:spcPts val="0"/>
                </a:spcAft>
                <a:buClrTx/>
                <a:buSzTx/>
                <a:buFontTx/>
                <a:buNone/>
                <a:tabLst/>
                <a:defRPr/>
              </a:pPr>
              <a:r>
                <a:rPr kumimoji="0" lang="en-US" altLang="ko-KR" sz="1200" b="1" i="0" u="none" strike="noStrike" kern="1200" cap="none" spc="0" normalizeH="0" baseline="0" noProof="0" dirty="0">
                  <a:ln>
                    <a:noFill/>
                  </a:ln>
                  <a:solidFill>
                    <a:prstClr val="white"/>
                  </a:solidFill>
                  <a:effectLst/>
                  <a:uLnTx/>
                  <a:uFillTx/>
                  <a:latin typeface="Arial"/>
                  <a:ea typeface="Arial Unicode MS"/>
                  <a:cs typeface="Arial" pitchFamily="34" charset="0"/>
                </a:rPr>
                <a:t>DAFTAR PUSTAKA adalah HAL YANG PENTING</a:t>
              </a:r>
              <a:endParaRPr kumimoji="0" lang="ko-KR" altLang="en-US" sz="1200" b="1"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grpSp>
      <p:grpSp>
        <p:nvGrpSpPr>
          <p:cNvPr id="44" name="Group 43">
            <a:extLst>
              <a:ext uri="{FF2B5EF4-FFF2-40B4-BE49-F238E27FC236}">
                <a16:creationId xmlns:a16="http://schemas.microsoft.com/office/drawing/2014/main" id="{5E9AFB18-2E33-4212-B369-9A1408C39CFB}"/>
              </a:ext>
            </a:extLst>
          </p:cNvPr>
          <p:cNvGrpSpPr/>
          <p:nvPr/>
        </p:nvGrpSpPr>
        <p:grpSpPr>
          <a:xfrm>
            <a:off x="3446945" y="3805704"/>
            <a:ext cx="6400047" cy="686036"/>
            <a:chOff x="2551704" y="4296700"/>
            <a:chExt cx="3552136" cy="686036"/>
          </a:xfrm>
        </p:grpSpPr>
        <p:sp>
          <p:nvSpPr>
            <p:cNvPr id="45" name="TextBox 44">
              <a:extLst>
                <a:ext uri="{FF2B5EF4-FFF2-40B4-BE49-F238E27FC236}">
                  <a16:creationId xmlns:a16="http://schemas.microsoft.com/office/drawing/2014/main" id="{F97F06E2-79E8-47E2-AACD-51FFACE4C565}"/>
                </a:ext>
              </a:extLst>
            </p:cNvPr>
            <p:cNvSpPr txBox="1"/>
            <p:nvPr/>
          </p:nvSpPr>
          <p:spPr>
            <a:xfrm>
              <a:off x="2551704" y="4521071"/>
              <a:ext cx="3552135" cy="461665"/>
            </a:xfrm>
            <a:prstGeom prst="rect">
              <a:avLst/>
            </a:prstGeom>
            <a:noFill/>
          </p:spPr>
          <p:txBody>
            <a:bodyPr wrap="square" rtlCol="0">
              <a:spAutoFit/>
            </a:bodyPr>
            <a:lstStyle/>
            <a:p>
              <a:pPr marL="0" marR="0" lvl="0" indent="0" defTabSz="914286" rtl="0" eaLnBrk="1" fontAlgn="auto" latinLnBrk="0" hangingPunct="1">
                <a:lnSpc>
                  <a:spcPct val="100000"/>
                </a:lnSpc>
                <a:spcBef>
                  <a:spcPts val="0"/>
                </a:spcBef>
                <a:spcAft>
                  <a:spcPts val="0"/>
                </a:spcAft>
                <a:buClrTx/>
                <a:buSzTx/>
                <a:buFontTx/>
                <a:buNone/>
                <a:tabLst/>
                <a:defRPr/>
              </a:pPr>
              <a:r>
                <a:rPr lang="en-US" altLang="ko-KR" sz="1200" dirty="0">
                  <a:solidFill>
                    <a:prstClr val="white"/>
                  </a:solidFill>
                  <a:latin typeface="Arial"/>
                  <a:ea typeface="Arial Unicode MS"/>
                  <a:cs typeface="Arial" pitchFamily="34" charset="0"/>
                </a:rPr>
                <a:t>Pastikan menggunakan ukuran font yang dapat dibaca, gunakan warma dengan kontras yang baik, dll.</a:t>
              </a:r>
              <a:endParaRPr kumimoji="0" lang="ko-KR" altLang="en-US" sz="1200" b="0"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sp>
          <p:nvSpPr>
            <p:cNvPr id="46" name="TextBox 45">
              <a:extLst>
                <a:ext uri="{FF2B5EF4-FFF2-40B4-BE49-F238E27FC236}">
                  <a16:creationId xmlns:a16="http://schemas.microsoft.com/office/drawing/2014/main" id="{F556AB65-E63A-42F5-891A-20ABD341DFD6}"/>
                </a:ext>
              </a:extLst>
            </p:cNvPr>
            <p:cNvSpPr txBox="1"/>
            <p:nvPr/>
          </p:nvSpPr>
          <p:spPr>
            <a:xfrm>
              <a:off x="2551705" y="4296700"/>
              <a:ext cx="3552135" cy="461665"/>
            </a:xfrm>
            <a:prstGeom prst="rect">
              <a:avLst/>
            </a:prstGeom>
            <a:noFill/>
          </p:spPr>
          <p:txBody>
            <a:bodyPr wrap="square" rtlCol="0">
              <a:spAutoFit/>
            </a:bodyPr>
            <a:lstStyle/>
            <a:p>
              <a:pPr marL="0" marR="0" lvl="0" indent="0" defTabSz="914286" rtl="0" eaLnBrk="1" fontAlgn="auto" latinLnBrk="0" hangingPunct="1">
                <a:lnSpc>
                  <a:spcPct val="100000"/>
                </a:lnSpc>
                <a:spcBef>
                  <a:spcPts val="0"/>
                </a:spcBef>
                <a:spcAft>
                  <a:spcPts val="0"/>
                </a:spcAft>
                <a:buClrTx/>
                <a:buSzTx/>
                <a:buFontTx/>
                <a:buNone/>
                <a:tabLst/>
                <a:defRPr/>
              </a:pPr>
              <a:r>
                <a:rPr kumimoji="0" lang="en-US" altLang="ko-KR" sz="1200" b="1" i="0" u="none" strike="noStrike" kern="1200" cap="none" spc="0" normalizeH="0" baseline="0" noProof="0" dirty="0">
                  <a:ln>
                    <a:noFill/>
                  </a:ln>
                  <a:solidFill>
                    <a:prstClr val="white"/>
                  </a:solidFill>
                  <a:effectLst/>
                  <a:uLnTx/>
                  <a:uFillTx/>
                  <a:latin typeface="Arial"/>
                  <a:ea typeface="Arial Unicode MS"/>
                  <a:cs typeface="Arial" pitchFamily="34" charset="0"/>
                </a:rPr>
                <a:t>PASTIKAN Grafik/Tabel/Gambar yang terlampir DAPAT DILIHAT DENGAN JELAS</a:t>
              </a:r>
              <a:endParaRPr kumimoji="0" lang="ko-KR" altLang="en-US" sz="1200" b="1"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grpSp>
      <p:grpSp>
        <p:nvGrpSpPr>
          <p:cNvPr id="47" name="Group 46">
            <a:extLst>
              <a:ext uri="{FF2B5EF4-FFF2-40B4-BE49-F238E27FC236}">
                <a16:creationId xmlns:a16="http://schemas.microsoft.com/office/drawing/2014/main" id="{DDFAAD2F-E664-47C8-ACB0-5867C819CD05}"/>
              </a:ext>
            </a:extLst>
          </p:cNvPr>
          <p:cNvGrpSpPr/>
          <p:nvPr/>
        </p:nvGrpSpPr>
        <p:grpSpPr>
          <a:xfrm>
            <a:off x="2087375" y="4676777"/>
            <a:ext cx="6907716" cy="868588"/>
            <a:chOff x="2551704" y="4319146"/>
            <a:chExt cx="2918463" cy="868588"/>
          </a:xfrm>
        </p:grpSpPr>
        <p:sp>
          <p:nvSpPr>
            <p:cNvPr id="48" name="TextBox 47">
              <a:extLst>
                <a:ext uri="{FF2B5EF4-FFF2-40B4-BE49-F238E27FC236}">
                  <a16:creationId xmlns:a16="http://schemas.microsoft.com/office/drawing/2014/main" id="{D273ADC3-052C-4022-BB5F-82F8DE16E45F}"/>
                </a:ext>
              </a:extLst>
            </p:cNvPr>
            <p:cNvSpPr txBox="1"/>
            <p:nvPr/>
          </p:nvSpPr>
          <p:spPr>
            <a:xfrm>
              <a:off x="2575835" y="4541403"/>
              <a:ext cx="2894332" cy="646331"/>
            </a:xfrm>
            <a:prstGeom prst="rect">
              <a:avLst/>
            </a:prstGeom>
            <a:noFill/>
          </p:spPr>
          <p:txBody>
            <a:bodyPr wrap="square" rtlCol="0">
              <a:spAutoFit/>
            </a:bodyPr>
            <a:lstStyle/>
            <a:p>
              <a:pPr marL="0" marR="0" lvl="0" indent="0" defTabSz="914286" rtl="0" eaLnBrk="1" fontAlgn="auto" latinLnBrk="0" hangingPunct="1">
                <a:lnSpc>
                  <a:spcPct val="100000"/>
                </a:lnSpc>
                <a:spcBef>
                  <a:spcPts val="0"/>
                </a:spcBef>
                <a:spcAft>
                  <a:spcPts val="0"/>
                </a:spcAft>
                <a:buClrTx/>
                <a:buSzTx/>
                <a:buFontTx/>
                <a:buNone/>
                <a:tabLst/>
                <a:defRPr/>
              </a:pPr>
              <a:r>
                <a:rPr kumimoji="0" lang="en-US" altLang="ko-KR" sz="1200" b="0" i="0" u="none" strike="noStrike" kern="1200" cap="none" spc="0" normalizeH="0" baseline="0" noProof="0" dirty="0">
                  <a:ln>
                    <a:noFill/>
                  </a:ln>
                  <a:solidFill>
                    <a:prstClr val="white"/>
                  </a:solidFill>
                  <a:effectLst/>
                  <a:uLnTx/>
                  <a:uFillTx/>
                  <a:latin typeface="Arial"/>
                  <a:ea typeface="Arial Unicode MS"/>
                  <a:cs typeface="Arial" pitchFamily="34" charset="0"/>
                </a:rPr>
                <a:t>Jika menggunakan bahasa Indonesia, buatlah kalimat yang jelas, apa subjeknya, pastikan satu kalimat lengkap berbahasa Indonesia HARUS memiliki SUBJEK + PREDIKAT. </a:t>
              </a:r>
              <a:endParaRPr kumimoji="0" lang="ko-KR" altLang="en-US" sz="1200" b="0"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sp>
          <p:nvSpPr>
            <p:cNvPr id="49" name="TextBox 48">
              <a:extLst>
                <a:ext uri="{FF2B5EF4-FFF2-40B4-BE49-F238E27FC236}">
                  <a16:creationId xmlns:a16="http://schemas.microsoft.com/office/drawing/2014/main" id="{187609DA-5183-4F36-89B9-F1C137B0FEBF}"/>
                </a:ext>
              </a:extLst>
            </p:cNvPr>
            <p:cNvSpPr txBox="1"/>
            <p:nvPr/>
          </p:nvSpPr>
          <p:spPr>
            <a:xfrm>
              <a:off x="2551704" y="4319146"/>
              <a:ext cx="2885893" cy="276999"/>
            </a:xfrm>
            <a:prstGeom prst="rect">
              <a:avLst/>
            </a:prstGeom>
            <a:noFill/>
          </p:spPr>
          <p:txBody>
            <a:bodyPr wrap="square" rtlCol="0">
              <a:spAutoFit/>
            </a:bodyPr>
            <a:lstStyle/>
            <a:p>
              <a:pPr marL="0" marR="0" lvl="0" indent="0" defTabSz="914286" rtl="0" eaLnBrk="1" fontAlgn="auto" latinLnBrk="0" hangingPunct="1">
                <a:lnSpc>
                  <a:spcPct val="100000"/>
                </a:lnSpc>
                <a:spcBef>
                  <a:spcPts val="0"/>
                </a:spcBef>
                <a:spcAft>
                  <a:spcPts val="0"/>
                </a:spcAft>
                <a:buClrTx/>
                <a:buSzTx/>
                <a:buFontTx/>
                <a:buNone/>
                <a:tabLst/>
                <a:defRPr/>
              </a:pPr>
              <a:r>
                <a:rPr kumimoji="0" lang="en-US" altLang="ko-KR" sz="1200" b="1" i="0" u="none" strike="noStrike" kern="1200" cap="none" spc="0" normalizeH="0" baseline="0" noProof="0" dirty="0">
                  <a:ln>
                    <a:noFill/>
                  </a:ln>
                  <a:solidFill>
                    <a:prstClr val="white"/>
                  </a:solidFill>
                  <a:effectLst/>
                  <a:uLnTx/>
                  <a:uFillTx/>
                  <a:latin typeface="Arial"/>
                  <a:ea typeface="Arial Unicode MS"/>
                  <a:cs typeface="Arial" pitchFamily="34" charset="0"/>
                </a:rPr>
                <a:t>Subjek + Predikat + Objek</a:t>
              </a:r>
              <a:endParaRPr kumimoji="0" lang="ko-KR" altLang="en-US" sz="1200" b="1"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grpSp>
      <p:grpSp>
        <p:nvGrpSpPr>
          <p:cNvPr id="50" name="Group 49">
            <a:extLst>
              <a:ext uri="{FF2B5EF4-FFF2-40B4-BE49-F238E27FC236}">
                <a16:creationId xmlns:a16="http://schemas.microsoft.com/office/drawing/2014/main" id="{1E03BC27-29E9-4A56-8E9C-48278ECA0398}"/>
              </a:ext>
            </a:extLst>
          </p:cNvPr>
          <p:cNvGrpSpPr/>
          <p:nvPr/>
        </p:nvGrpSpPr>
        <p:grpSpPr>
          <a:xfrm>
            <a:off x="-511652" y="5534049"/>
            <a:ext cx="4219453" cy="493521"/>
            <a:chOff x="2572918" y="4319147"/>
            <a:chExt cx="3086842" cy="493521"/>
          </a:xfrm>
        </p:grpSpPr>
        <p:sp>
          <p:nvSpPr>
            <p:cNvPr id="51" name="TextBox 50">
              <a:extLst>
                <a:ext uri="{FF2B5EF4-FFF2-40B4-BE49-F238E27FC236}">
                  <a16:creationId xmlns:a16="http://schemas.microsoft.com/office/drawing/2014/main" id="{F82B1EAC-B8A4-4BD0-893B-2CC1CC2D6F01}"/>
                </a:ext>
              </a:extLst>
            </p:cNvPr>
            <p:cNvSpPr txBox="1"/>
            <p:nvPr/>
          </p:nvSpPr>
          <p:spPr>
            <a:xfrm>
              <a:off x="2572918" y="4535669"/>
              <a:ext cx="3047740" cy="276999"/>
            </a:xfrm>
            <a:prstGeom prst="rect">
              <a:avLst/>
            </a:prstGeom>
            <a:noFill/>
          </p:spPr>
          <p:txBody>
            <a:bodyPr wrap="square" rtlCol="0">
              <a:spAutoFit/>
            </a:bodyPr>
            <a:lstStyle/>
            <a:p>
              <a:pPr marL="0" marR="0" lvl="0" indent="0" algn="r" defTabSz="914286" rtl="0" eaLnBrk="1" fontAlgn="auto" latinLnBrk="0" hangingPunct="1">
                <a:lnSpc>
                  <a:spcPct val="100000"/>
                </a:lnSpc>
                <a:spcBef>
                  <a:spcPts val="0"/>
                </a:spcBef>
                <a:spcAft>
                  <a:spcPts val="0"/>
                </a:spcAft>
                <a:buClrTx/>
                <a:buSzTx/>
                <a:buFontTx/>
                <a:buNone/>
                <a:tabLst/>
                <a:defRPr/>
              </a:pPr>
              <a:r>
                <a:rPr kumimoji="0" lang="en-US" altLang="ko-KR" sz="1200" b="0" i="0" u="none" strike="noStrike" kern="1200" cap="none" spc="0" normalizeH="0" baseline="0" noProof="0" dirty="0">
                  <a:ln>
                    <a:noFill/>
                  </a:ln>
                  <a:solidFill>
                    <a:prstClr val="white"/>
                  </a:solidFill>
                  <a:effectLst/>
                  <a:uLnTx/>
                  <a:uFillTx/>
                  <a:latin typeface="Arial"/>
                  <a:ea typeface="Arial Unicode MS"/>
                  <a:cs typeface="Arial" pitchFamily="34" charset="0"/>
                </a:rPr>
                <a:t>Gunakan kata-kata yang simpel, mudah dipahami</a:t>
              </a:r>
              <a:endParaRPr kumimoji="0" lang="ko-KR" altLang="en-US" sz="1200" b="0"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sp>
          <p:nvSpPr>
            <p:cNvPr id="52" name="TextBox 51">
              <a:extLst>
                <a:ext uri="{FF2B5EF4-FFF2-40B4-BE49-F238E27FC236}">
                  <a16:creationId xmlns:a16="http://schemas.microsoft.com/office/drawing/2014/main" id="{D6E0855B-618C-4FAA-8EE7-9C49CE6F82D3}"/>
                </a:ext>
              </a:extLst>
            </p:cNvPr>
            <p:cNvSpPr txBox="1"/>
            <p:nvPr/>
          </p:nvSpPr>
          <p:spPr>
            <a:xfrm>
              <a:off x="2729835" y="4319147"/>
              <a:ext cx="2929925" cy="279506"/>
            </a:xfrm>
            <a:prstGeom prst="rect">
              <a:avLst/>
            </a:prstGeom>
            <a:noFill/>
          </p:spPr>
          <p:txBody>
            <a:bodyPr wrap="square" rtlCol="0">
              <a:spAutoFit/>
            </a:bodyPr>
            <a:lstStyle/>
            <a:p>
              <a:pPr marL="0" marR="0" lvl="0" indent="0" algn="r" defTabSz="914286" rtl="0" eaLnBrk="1" fontAlgn="auto" latinLnBrk="0" hangingPunct="1">
                <a:lnSpc>
                  <a:spcPct val="100000"/>
                </a:lnSpc>
                <a:spcBef>
                  <a:spcPts val="0"/>
                </a:spcBef>
                <a:spcAft>
                  <a:spcPts val="0"/>
                </a:spcAft>
                <a:buClrTx/>
                <a:buSzTx/>
                <a:buFontTx/>
                <a:buNone/>
                <a:tabLst/>
                <a:defRPr/>
              </a:pPr>
              <a:r>
                <a:rPr lang="en-US" altLang="ko-KR" sz="1200" b="1" dirty="0">
                  <a:solidFill>
                    <a:prstClr val="white"/>
                  </a:solidFill>
                  <a:latin typeface="Arial"/>
                  <a:ea typeface="Arial Unicode MS"/>
                  <a:cs typeface="Arial" pitchFamily="34" charset="0"/>
                </a:rPr>
                <a:t>Buat karya tulis yang mudah dibaca/dipahami..</a:t>
              </a:r>
              <a:endParaRPr kumimoji="0" lang="ko-KR" altLang="en-US" sz="1200" b="1"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grpSp>
      <p:sp>
        <p:nvSpPr>
          <p:cNvPr id="39" name="Rectangle 38">
            <a:extLst>
              <a:ext uri="{FF2B5EF4-FFF2-40B4-BE49-F238E27FC236}">
                <a16:creationId xmlns:a16="http://schemas.microsoft.com/office/drawing/2014/main" id="{986E74C8-A59D-426D-9E37-95B601EEAEF3}"/>
              </a:ext>
            </a:extLst>
          </p:cNvPr>
          <p:cNvSpPr/>
          <p:nvPr/>
        </p:nvSpPr>
        <p:spPr>
          <a:xfrm rot="19089177">
            <a:off x="276788" y="4541734"/>
            <a:ext cx="1275480" cy="182880"/>
          </a:xfrm>
          <a:prstGeom prst="rect">
            <a:avLst/>
          </a:prstGeom>
          <a:gradFill flip="none" rotWithShape="1">
            <a:gsLst>
              <a:gs pos="0">
                <a:schemeClr val="bg1">
                  <a:lumMod val="87000"/>
                </a:schemeClr>
              </a:gs>
              <a:gs pos="100000">
                <a:schemeClr val="bg1"/>
              </a:gs>
            </a:gsLst>
            <a:lin ang="8100000" scaled="1"/>
            <a:tileRect/>
          </a:gra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54" name="Rectangle 53">
            <a:extLst>
              <a:ext uri="{FF2B5EF4-FFF2-40B4-BE49-F238E27FC236}">
                <a16:creationId xmlns:a16="http://schemas.microsoft.com/office/drawing/2014/main" id="{2A80ECB5-BE68-4413-B8BF-629574261966}"/>
              </a:ext>
            </a:extLst>
          </p:cNvPr>
          <p:cNvSpPr/>
          <p:nvPr/>
        </p:nvSpPr>
        <p:spPr>
          <a:xfrm rot="1537424">
            <a:off x="1230040" y="4241340"/>
            <a:ext cx="1005840" cy="182880"/>
          </a:xfrm>
          <a:prstGeom prst="rect">
            <a:avLst/>
          </a:prstGeom>
          <a:gradFill flip="none" rotWithShape="1">
            <a:gsLst>
              <a:gs pos="0">
                <a:schemeClr val="bg1">
                  <a:lumMod val="87000"/>
                </a:schemeClr>
              </a:gs>
              <a:gs pos="100000">
                <a:schemeClr val="bg1"/>
              </a:gs>
            </a:gsLst>
            <a:lin ang="8100000" scaled="1"/>
            <a:tileRect/>
          </a:gra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55" name="Rectangle 54">
            <a:extLst>
              <a:ext uri="{FF2B5EF4-FFF2-40B4-BE49-F238E27FC236}">
                <a16:creationId xmlns:a16="http://schemas.microsoft.com/office/drawing/2014/main" id="{1E544792-D557-4010-AD46-6EE6ACC13DD6}"/>
              </a:ext>
            </a:extLst>
          </p:cNvPr>
          <p:cNvSpPr/>
          <p:nvPr/>
        </p:nvSpPr>
        <p:spPr>
          <a:xfrm rot="18665290">
            <a:off x="1676245" y="3751790"/>
            <a:ext cx="1957104" cy="182880"/>
          </a:xfrm>
          <a:prstGeom prst="rect">
            <a:avLst/>
          </a:prstGeom>
          <a:gradFill flip="none" rotWithShape="1">
            <a:gsLst>
              <a:gs pos="0">
                <a:schemeClr val="bg1">
                  <a:lumMod val="87000"/>
                </a:schemeClr>
              </a:gs>
              <a:gs pos="100000">
                <a:schemeClr val="bg1"/>
              </a:gs>
            </a:gsLst>
            <a:lin ang="8100000" scaled="1"/>
            <a:tileRect/>
          </a:gra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56" name="Rectangle 55">
            <a:extLst>
              <a:ext uri="{FF2B5EF4-FFF2-40B4-BE49-F238E27FC236}">
                <a16:creationId xmlns:a16="http://schemas.microsoft.com/office/drawing/2014/main" id="{E69FB7D7-83A5-4E8F-A888-FF4A0EFFFAA0}"/>
              </a:ext>
            </a:extLst>
          </p:cNvPr>
          <p:cNvSpPr/>
          <p:nvPr/>
        </p:nvSpPr>
        <p:spPr>
          <a:xfrm rot="1630235">
            <a:off x="3058480" y="3277810"/>
            <a:ext cx="1188720" cy="182880"/>
          </a:xfrm>
          <a:prstGeom prst="rect">
            <a:avLst/>
          </a:prstGeom>
          <a:gradFill flip="none" rotWithShape="1">
            <a:gsLst>
              <a:gs pos="0">
                <a:schemeClr val="bg1">
                  <a:lumMod val="87000"/>
                </a:schemeClr>
              </a:gs>
              <a:gs pos="100000">
                <a:schemeClr val="bg1"/>
              </a:gs>
            </a:gsLst>
            <a:lin ang="8100000" scaled="1"/>
            <a:tileRect/>
          </a:gra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58" name="Rectangle 57">
            <a:extLst>
              <a:ext uri="{FF2B5EF4-FFF2-40B4-BE49-F238E27FC236}">
                <a16:creationId xmlns:a16="http://schemas.microsoft.com/office/drawing/2014/main" id="{57E81973-BDC4-4B11-BD76-D14CDF37615C}"/>
              </a:ext>
            </a:extLst>
          </p:cNvPr>
          <p:cNvSpPr/>
          <p:nvPr/>
        </p:nvSpPr>
        <p:spPr>
          <a:xfrm rot="18590322">
            <a:off x="3780111" y="3012382"/>
            <a:ext cx="1404753" cy="182880"/>
          </a:xfrm>
          <a:prstGeom prst="rect">
            <a:avLst/>
          </a:prstGeom>
          <a:gradFill flip="none" rotWithShape="1">
            <a:gsLst>
              <a:gs pos="0">
                <a:schemeClr val="bg1">
                  <a:lumMod val="87000"/>
                </a:schemeClr>
              </a:gs>
              <a:gs pos="100000">
                <a:schemeClr val="bg1"/>
              </a:gs>
            </a:gsLst>
            <a:lin ang="8100000" scaled="1"/>
            <a:tileRect/>
          </a:gra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59" name="Rectangle 58">
            <a:extLst>
              <a:ext uri="{FF2B5EF4-FFF2-40B4-BE49-F238E27FC236}">
                <a16:creationId xmlns:a16="http://schemas.microsoft.com/office/drawing/2014/main" id="{A4BAA645-6CA2-4741-81E1-F2D6D036CADB}"/>
              </a:ext>
            </a:extLst>
          </p:cNvPr>
          <p:cNvSpPr/>
          <p:nvPr/>
        </p:nvSpPr>
        <p:spPr>
          <a:xfrm rot="1266680">
            <a:off x="4740256" y="2645730"/>
            <a:ext cx="959368" cy="182880"/>
          </a:xfrm>
          <a:prstGeom prst="rect">
            <a:avLst/>
          </a:prstGeom>
          <a:gradFill flip="none" rotWithShape="1">
            <a:gsLst>
              <a:gs pos="0">
                <a:schemeClr val="bg1">
                  <a:lumMod val="87000"/>
                </a:schemeClr>
              </a:gs>
              <a:gs pos="100000">
                <a:schemeClr val="bg1"/>
              </a:gs>
            </a:gsLst>
            <a:lin ang="8100000" scaled="1"/>
            <a:tileRect/>
          </a:gra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60" name="Rectangle 59">
            <a:extLst>
              <a:ext uri="{FF2B5EF4-FFF2-40B4-BE49-F238E27FC236}">
                <a16:creationId xmlns:a16="http://schemas.microsoft.com/office/drawing/2014/main" id="{B29E28A4-DEE3-47F0-9754-42C7605D2161}"/>
              </a:ext>
            </a:extLst>
          </p:cNvPr>
          <p:cNvSpPr/>
          <p:nvPr/>
        </p:nvSpPr>
        <p:spPr>
          <a:xfrm rot="19201153">
            <a:off x="5272644" y="2191251"/>
            <a:ext cx="2023022" cy="182880"/>
          </a:xfrm>
          <a:prstGeom prst="rect">
            <a:avLst/>
          </a:prstGeom>
          <a:gradFill flip="none" rotWithShape="1">
            <a:gsLst>
              <a:gs pos="0">
                <a:schemeClr val="bg1">
                  <a:lumMod val="87000"/>
                </a:schemeClr>
              </a:gs>
              <a:gs pos="100000">
                <a:schemeClr val="bg1"/>
              </a:gs>
            </a:gsLst>
            <a:lin ang="8100000" scaled="1"/>
            <a:tileRect/>
          </a:gra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65" name="Oval 64">
            <a:extLst>
              <a:ext uri="{FF2B5EF4-FFF2-40B4-BE49-F238E27FC236}">
                <a16:creationId xmlns:a16="http://schemas.microsoft.com/office/drawing/2014/main" id="{50E72D31-6802-455E-B961-C9B4AF929F75}"/>
              </a:ext>
            </a:extLst>
          </p:cNvPr>
          <p:cNvSpPr/>
          <p:nvPr/>
        </p:nvSpPr>
        <p:spPr>
          <a:xfrm>
            <a:off x="1337116" y="4093333"/>
            <a:ext cx="129029" cy="129029"/>
          </a:xfrm>
          <a:prstGeom prst="ellipse">
            <a:avLst/>
          </a:prstGeom>
          <a:gradFill flip="none" rotWithShape="1">
            <a:gsLst>
              <a:gs pos="0">
                <a:schemeClr val="bg1">
                  <a:lumMod val="87000"/>
                </a:schemeClr>
              </a:gs>
              <a:gs pos="100000">
                <a:schemeClr val="bg1"/>
              </a:gs>
            </a:gsLst>
            <a:lin ang="8100000" scaled="1"/>
            <a:tileRect/>
          </a:gradFill>
          <a:ln w="6350">
            <a:solidFill>
              <a:schemeClr val="bg1">
                <a:lumMod val="7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66" name="Oval 65">
            <a:extLst>
              <a:ext uri="{FF2B5EF4-FFF2-40B4-BE49-F238E27FC236}">
                <a16:creationId xmlns:a16="http://schemas.microsoft.com/office/drawing/2014/main" id="{D915D46E-76C0-4253-B70B-EAA89D6B6E46}"/>
              </a:ext>
            </a:extLst>
          </p:cNvPr>
          <p:cNvSpPr/>
          <p:nvPr/>
        </p:nvSpPr>
        <p:spPr>
          <a:xfrm>
            <a:off x="2022861" y="4443247"/>
            <a:ext cx="129029" cy="129029"/>
          </a:xfrm>
          <a:prstGeom prst="ellipse">
            <a:avLst/>
          </a:prstGeom>
          <a:gradFill flip="none" rotWithShape="1">
            <a:gsLst>
              <a:gs pos="0">
                <a:schemeClr val="bg1">
                  <a:lumMod val="87000"/>
                </a:schemeClr>
              </a:gs>
              <a:gs pos="100000">
                <a:schemeClr val="bg1"/>
              </a:gs>
            </a:gsLst>
            <a:lin ang="8100000" scaled="1"/>
            <a:tileRect/>
          </a:gradFill>
          <a:ln w="6350">
            <a:solidFill>
              <a:schemeClr val="bg1">
                <a:lumMod val="7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67" name="Oval 66">
            <a:extLst>
              <a:ext uri="{FF2B5EF4-FFF2-40B4-BE49-F238E27FC236}">
                <a16:creationId xmlns:a16="http://schemas.microsoft.com/office/drawing/2014/main" id="{ACD38166-88B1-45D5-8BC8-D04CD28343CE}"/>
              </a:ext>
            </a:extLst>
          </p:cNvPr>
          <p:cNvSpPr/>
          <p:nvPr/>
        </p:nvSpPr>
        <p:spPr>
          <a:xfrm>
            <a:off x="3155207" y="3081517"/>
            <a:ext cx="129029" cy="129029"/>
          </a:xfrm>
          <a:prstGeom prst="ellipse">
            <a:avLst/>
          </a:prstGeom>
          <a:gradFill flip="none" rotWithShape="1">
            <a:gsLst>
              <a:gs pos="0">
                <a:schemeClr val="bg1">
                  <a:lumMod val="87000"/>
                </a:schemeClr>
              </a:gs>
              <a:gs pos="100000">
                <a:schemeClr val="bg1"/>
              </a:gs>
            </a:gsLst>
            <a:lin ang="8100000" scaled="1"/>
            <a:tileRect/>
          </a:gradFill>
          <a:ln w="6350">
            <a:solidFill>
              <a:schemeClr val="bg1">
                <a:lumMod val="7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68" name="Oval 67">
            <a:extLst>
              <a:ext uri="{FF2B5EF4-FFF2-40B4-BE49-F238E27FC236}">
                <a16:creationId xmlns:a16="http://schemas.microsoft.com/office/drawing/2014/main" id="{7B89D6FB-F873-442E-81C2-DA1D5A9E15A8}"/>
              </a:ext>
            </a:extLst>
          </p:cNvPr>
          <p:cNvSpPr/>
          <p:nvPr/>
        </p:nvSpPr>
        <p:spPr>
          <a:xfrm>
            <a:off x="4025289" y="3477917"/>
            <a:ext cx="129029" cy="129029"/>
          </a:xfrm>
          <a:prstGeom prst="ellipse">
            <a:avLst/>
          </a:prstGeom>
          <a:gradFill flip="none" rotWithShape="1">
            <a:gsLst>
              <a:gs pos="0">
                <a:schemeClr val="bg1">
                  <a:lumMod val="87000"/>
                </a:schemeClr>
              </a:gs>
              <a:gs pos="100000">
                <a:schemeClr val="bg1"/>
              </a:gs>
            </a:gsLst>
            <a:lin ang="8100000" scaled="1"/>
            <a:tileRect/>
          </a:gradFill>
          <a:ln w="6350">
            <a:solidFill>
              <a:schemeClr val="bg1">
                <a:lumMod val="7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69" name="Oval 68">
            <a:extLst>
              <a:ext uri="{FF2B5EF4-FFF2-40B4-BE49-F238E27FC236}">
                <a16:creationId xmlns:a16="http://schemas.microsoft.com/office/drawing/2014/main" id="{4CCE7980-D22C-44C8-8B83-901791EBAFBD}"/>
              </a:ext>
            </a:extLst>
          </p:cNvPr>
          <p:cNvSpPr/>
          <p:nvPr/>
        </p:nvSpPr>
        <p:spPr>
          <a:xfrm>
            <a:off x="4824979" y="2532659"/>
            <a:ext cx="129029" cy="129029"/>
          </a:xfrm>
          <a:prstGeom prst="ellipse">
            <a:avLst/>
          </a:prstGeom>
          <a:gradFill flip="none" rotWithShape="1">
            <a:gsLst>
              <a:gs pos="0">
                <a:schemeClr val="bg1">
                  <a:lumMod val="87000"/>
                </a:schemeClr>
              </a:gs>
              <a:gs pos="100000">
                <a:schemeClr val="bg1"/>
              </a:gs>
            </a:gsLst>
            <a:lin ang="8100000" scaled="1"/>
            <a:tileRect/>
          </a:gradFill>
          <a:ln w="6350">
            <a:solidFill>
              <a:schemeClr val="bg1">
                <a:lumMod val="7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70" name="Oval 69">
            <a:extLst>
              <a:ext uri="{FF2B5EF4-FFF2-40B4-BE49-F238E27FC236}">
                <a16:creationId xmlns:a16="http://schemas.microsoft.com/office/drawing/2014/main" id="{7AE9CCE6-7B68-4A02-AC75-EAE744369EC8}"/>
              </a:ext>
            </a:extLst>
          </p:cNvPr>
          <p:cNvSpPr/>
          <p:nvPr/>
        </p:nvSpPr>
        <p:spPr>
          <a:xfrm>
            <a:off x="5513837" y="2799820"/>
            <a:ext cx="129029" cy="129029"/>
          </a:xfrm>
          <a:prstGeom prst="ellipse">
            <a:avLst/>
          </a:prstGeom>
          <a:gradFill flip="none" rotWithShape="1">
            <a:gsLst>
              <a:gs pos="0">
                <a:schemeClr val="bg1">
                  <a:lumMod val="87000"/>
                </a:schemeClr>
              </a:gs>
              <a:gs pos="100000">
                <a:schemeClr val="bg1"/>
              </a:gs>
            </a:gsLst>
            <a:lin ang="8100000" scaled="1"/>
            <a:tileRect/>
          </a:gradFill>
          <a:ln w="6350">
            <a:solidFill>
              <a:schemeClr val="bg1">
                <a:lumMod val="7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grpSp>
        <p:nvGrpSpPr>
          <p:cNvPr id="72" name="Group 71">
            <a:extLst>
              <a:ext uri="{FF2B5EF4-FFF2-40B4-BE49-F238E27FC236}">
                <a16:creationId xmlns:a16="http://schemas.microsoft.com/office/drawing/2014/main" id="{C1DD6B17-EC32-4821-9C53-46911D663576}"/>
              </a:ext>
            </a:extLst>
          </p:cNvPr>
          <p:cNvGrpSpPr/>
          <p:nvPr/>
        </p:nvGrpSpPr>
        <p:grpSpPr>
          <a:xfrm rot="20855145">
            <a:off x="6592977" y="1481150"/>
            <a:ext cx="586399" cy="548640"/>
            <a:chOff x="8817102" y="1225804"/>
            <a:chExt cx="586399" cy="548640"/>
          </a:xfrm>
        </p:grpSpPr>
        <p:grpSp>
          <p:nvGrpSpPr>
            <p:cNvPr id="64" name="Group 63">
              <a:extLst>
                <a:ext uri="{FF2B5EF4-FFF2-40B4-BE49-F238E27FC236}">
                  <a16:creationId xmlns:a16="http://schemas.microsoft.com/office/drawing/2014/main" id="{EED081CA-B905-4148-AAE0-5FF0D8591998}"/>
                </a:ext>
              </a:extLst>
            </p:cNvPr>
            <p:cNvGrpSpPr/>
            <p:nvPr/>
          </p:nvGrpSpPr>
          <p:grpSpPr>
            <a:xfrm rot="1527336">
              <a:off x="8817102" y="1225804"/>
              <a:ext cx="584883" cy="548640"/>
              <a:chOff x="8760368" y="1190003"/>
              <a:chExt cx="584883" cy="548640"/>
            </a:xfrm>
          </p:grpSpPr>
          <p:sp>
            <p:nvSpPr>
              <p:cNvPr id="61" name="Rectangle 60">
                <a:extLst>
                  <a:ext uri="{FF2B5EF4-FFF2-40B4-BE49-F238E27FC236}">
                    <a16:creationId xmlns:a16="http://schemas.microsoft.com/office/drawing/2014/main" id="{53BE0728-F543-46BB-92CA-22A3BA01044D}"/>
                  </a:ext>
                </a:extLst>
              </p:cNvPr>
              <p:cNvSpPr/>
              <p:nvPr/>
            </p:nvSpPr>
            <p:spPr>
              <a:xfrm>
                <a:off x="8760368" y="1190647"/>
                <a:ext cx="548640" cy="182880"/>
              </a:xfrm>
              <a:prstGeom prst="rect">
                <a:avLst/>
              </a:prstGeom>
              <a:gradFill flip="none" rotWithShape="1">
                <a:gsLst>
                  <a:gs pos="0">
                    <a:schemeClr val="bg1">
                      <a:lumMod val="87000"/>
                    </a:schemeClr>
                  </a:gs>
                  <a:gs pos="100000">
                    <a:schemeClr val="bg1"/>
                  </a:gs>
                </a:gsLst>
                <a:lin ang="8100000" scaled="1"/>
                <a:tileRect/>
              </a:gra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sp>
            <p:nvSpPr>
              <p:cNvPr id="63" name="Rectangle 62">
                <a:extLst>
                  <a:ext uri="{FF2B5EF4-FFF2-40B4-BE49-F238E27FC236}">
                    <a16:creationId xmlns:a16="http://schemas.microsoft.com/office/drawing/2014/main" id="{F6C23F63-0ACB-4FE4-AE67-7913A2AD78B5}"/>
                  </a:ext>
                </a:extLst>
              </p:cNvPr>
              <p:cNvSpPr/>
              <p:nvPr/>
            </p:nvSpPr>
            <p:spPr>
              <a:xfrm rot="16200000" flipH="1">
                <a:off x="8979491" y="1372883"/>
                <a:ext cx="548640" cy="182880"/>
              </a:xfrm>
              <a:prstGeom prst="rect">
                <a:avLst/>
              </a:prstGeom>
              <a:gradFill flip="none" rotWithShape="1">
                <a:gsLst>
                  <a:gs pos="0">
                    <a:schemeClr val="bg1">
                      <a:lumMod val="87000"/>
                    </a:schemeClr>
                  </a:gs>
                  <a:gs pos="100000">
                    <a:schemeClr val="bg1"/>
                  </a:gs>
                </a:gsLst>
                <a:lin ang="8100000" scaled="1"/>
                <a:tileRect/>
              </a:gradFill>
              <a:ln w="6350">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grpSp>
        <p:sp>
          <p:nvSpPr>
            <p:cNvPr id="71" name="Oval 70">
              <a:extLst>
                <a:ext uri="{FF2B5EF4-FFF2-40B4-BE49-F238E27FC236}">
                  <a16:creationId xmlns:a16="http://schemas.microsoft.com/office/drawing/2014/main" id="{0A42206F-1910-43F5-991B-C08EBFCDC840}"/>
                </a:ext>
              </a:extLst>
            </p:cNvPr>
            <p:cNvSpPr/>
            <p:nvPr/>
          </p:nvSpPr>
          <p:spPr>
            <a:xfrm>
              <a:off x="9274472" y="1342617"/>
              <a:ext cx="129029" cy="129029"/>
            </a:xfrm>
            <a:prstGeom prst="ellipse">
              <a:avLst/>
            </a:prstGeom>
            <a:gradFill flip="none" rotWithShape="1">
              <a:gsLst>
                <a:gs pos="0">
                  <a:schemeClr val="bg1">
                    <a:lumMod val="87000"/>
                  </a:schemeClr>
                </a:gs>
                <a:gs pos="100000">
                  <a:schemeClr val="bg1"/>
                </a:gs>
              </a:gsLst>
              <a:lin ang="8100000" scaled="1"/>
              <a:tileRect/>
            </a:gradFill>
            <a:ln w="6350">
              <a:solidFill>
                <a:schemeClr val="bg1">
                  <a:lumMod val="7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black">
                    <a:lumMod val="65000"/>
                    <a:lumOff val="35000"/>
                  </a:prstClr>
                </a:solidFill>
                <a:effectLst/>
                <a:uLnTx/>
                <a:uFillTx/>
                <a:latin typeface="Arial"/>
                <a:ea typeface="Arial Unicode MS"/>
                <a:cs typeface="+mn-cs"/>
              </a:endParaRPr>
            </a:p>
          </p:txBody>
        </p:sp>
      </p:grpSp>
      <p:grpSp>
        <p:nvGrpSpPr>
          <p:cNvPr id="74" name="Graphic 39">
            <a:extLst>
              <a:ext uri="{FF2B5EF4-FFF2-40B4-BE49-F238E27FC236}">
                <a16:creationId xmlns:a16="http://schemas.microsoft.com/office/drawing/2014/main" id="{48BFDBEE-3FAE-44D2-BA49-B92B2F5C8165}"/>
              </a:ext>
            </a:extLst>
          </p:cNvPr>
          <p:cNvGrpSpPr/>
          <p:nvPr/>
        </p:nvGrpSpPr>
        <p:grpSpPr>
          <a:xfrm>
            <a:off x="6959241" y="-148930"/>
            <a:ext cx="1735153" cy="1551390"/>
            <a:chOff x="4221956" y="2745581"/>
            <a:chExt cx="1403033" cy="1254443"/>
          </a:xfrm>
          <a:solidFill>
            <a:schemeClr val="bg1"/>
          </a:solidFill>
        </p:grpSpPr>
        <p:sp>
          <p:nvSpPr>
            <p:cNvPr id="75" name="Freeform: Shape 74">
              <a:extLst>
                <a:ext uri="{FF2B5EF4-FFF2-40B4-BE49-F238E27FC236}">
                  <a16:creationId xmlns:a16="http://schemas.microsoft.com/office/drawing/2014/main" id="{8606C701-743B-47A4-A7DE-69C9B5B62276}"/>
                </a:ext>
              </a:extLst>
            </p:cNvPr>
            <p:cNvSpPr/>
            <p:nvPr/>
          </p:nvSpPr>
          <p:spPr>
            <a:xfrm>
              <a:off x="4654391" y="3161824"/>
              <a:ext cx="514350" cy="838200"/>
            </a:xfrm>
            <a:custGeom>
              <a:avLst/>
              <a:gdLst>
                <a:gd name="connsiteX0" fmla="*/ 261461 w 514350"/>
                <a:gd name="connsiteY0" fmla="*/ 7144 h 838200"/>
                <a:gd name="connsiteX1" fmla="*/ 7144 w 514350"/>
                <a:gd name="connsiteY1" fmla="*/ 254794 h 838200"/>
                <a:gd name="connsiteX2" fmla="*/ 51911 w 514350"/>
                <a:gd name="connsiteY2" fmla="*/ 394811 h 838200"/>
                <a:gd name="connsiteX3" fmla="*/ 74771 w 514350"/>
                <a:gd name="connsiteY3" fmla="*/ 436721 h 838200"/>
                <a:gd name="connsiteX4" fmla="*/ 138589 w 514350"/>
                <a:gd name="connsiteY4" fmla="*/ 620554 h 838200"/>
                <a:gd name="connsiteX5" fmla="*/ 144304 w 514350"/>
                <a:gd name="connsiteY5" fmla="*/ 653891 h 838200"/>
                <a:gd name="connsiteX6" fmla="*/ 144304 w 514350"/>
                <a:gd name="connsiteY6" fmla="*/ 757714 h 838200"/>
                <a:gd name="connsiteX7" fmla="*/ 190976 w 514350"/>
                <a:gd name="connsiteY7" fmla="*/ 813911 h 838200"/>
                <a:gd name="connsiteX8" fmla="*/ 190976 w 514350"/>
                <a:gd name="connsiteY8" fmla="*/ 814864 h 838200"/>
                <a:gd name="connsiteX9" fmla="*/ 244316 w 514350"/>
                <a:gd name="connsiteY9" fmla="*/ 835819 h 838200"/>
                <a:gd name="connsiteX10" fmla="*/ 264319 w 514350"/>
                <a:gd name="connsiteY10" fmla="*/ 835819 h 838200"/>
                <a:gd name="connsiteX11" fmla="*/ 317659 w 514350"/>
                <a:gd name="connsiteY11" fmla="*/ 814864 h 838200"/>
                <a:gd name="connsiteX12" fmla="*/ 317659 w 514350"/>
                <a:gd name="connsiteY12" fmla="*/ 814864 h 838200"/>
                <a:gd name="connsiteX13" fmla="*/ 370999 w 514350"/>
                <a:gd name="connsiteY13" fmla="*/ 754856 h 838200"/>
                <a:gd name="connsiteX14" fmla="*/ 370999 w 514350"/>
                <a:gd name="connsiteY14" fmla="*/ 654844 h 838200"/>
                <a:gd name="connsiteX15" fmla="*/ 386239 w 514350"/>
                <a:gd name="connsiteY15" fmla="*/ 597694 h 838200"/>
                <a:gd name="connsiteX16" fmla="*/ 430054 w 514350"/>
                <a:gd name="connsiteY16" fmla="*/ 485299 h 838200"/>
                <a:gd name="connsiteX17" fmla="*/ 491014 w 514350"/>
                <a:gd name="connsiteY17" fmla="*/ 362426 h 838200"/>
                <a:gd name="connsiteX18" fmla="*/ 491014 w 514350"/>
                <a:gd name="connsiteY18" fmla="*/ 362426 h 838200"/>
                <a:gd name="connsiteX19" fmla="*/ 515779 w 514350"/>
                <a:gd name="connsiteY19" fmla="*/ 256699 h 838200"/>
                <a:gd name="connsiteX20" fmla="*/ 261461 w 514350"/>
                <a:gd name="connsiteY20" fmla="*/ 7144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4350" h="838200">
                  <a:moveTo>
                    <a:pt x="261461" y="7144"/>
                  </a:moveTo>
                  <a:cubicBezTo>
                    <a:pt x="121444" y="7144"/>
                    <a:pt x="7144" y="117634"/>
                    <a:pt x="7144" y="254794"/>
                  </a:cubicBezTo>
                  <a:cubicBezTo>
                    <a:pt x="7144" y="307181"/>
                    <a:pt x="23336" y="354806"/>
                    <a:pt x="51911" y="394811"/>
                  </a:cubicBezTo>
                  <a:lnTo>
                    <a:pt x="74771" y="436721"/>
                  </a:lnTo>
                  <a:cubicBezTo>
                    <a:pt x="106204" y="493871"/>
                    <a:pt x="128111" y="555784"/>
                    <a:pt x="138589" y="620554"/>
                  </a:cubicBezTo>
                  <a:lnTo>
                    <a:pt x="144304" y="653891"/>
                  </a:lnTo>
                  <a:lnTo>
                    <a:pt x="144304" y="757714"/>
                  </a:lnTo>
                  <a:cubicBezTo>
                    <a:pt x="144304" y="785336"/>
                    <a:pt x="164306" y="809149"/>
                    <a:pt x="190976" y="813911"/>
                  </a:cubicBezTo>
                  <a:lnTo>
                    <a:pt x="190976" y="814864"/>
                  </a:lnTo>
                  <a:cubicBezTo>
                    <a:pt x="190976" y="826294"/>
                    <a:pt x="214789" y="835819"/>
                    <a:pt x="244316" y="835819"/>
                  </a:cubicBezTo>
                  <a:lnTo>
                    <a:pt x="264319" y="835819"/>
                  </a:lnTo>
                  <a:cubicBezTo>
                    <a:pt x="293846" y="835819"/>
                    <a:pt x="317659" y="826294"/>
                    <a:pt x="317659" y="814864"/>
                  </a:cubicBezTo>
                  <a:lnTo>
                    <a:pt x="317659" y="814864"/>
                  </a:lnTo>
                  <a:cubicBezTo>
                    <a:pt x="348139" y="811054"/>
                    <a:pt x="370999" y="786289"/>
                    <a:pt x="370999" y="754856"/>
                  </a:cubicBezTo>
                  <a:lnTo>
                    <a:pt x="370999" y="654844"/>
                  </a:lnTo>
                  <a:lnTo>
                    <a:pt x="386239" y="597694"/>
                  </a:lnTo>
                  <a:cubicBezTo>
                    <a:pt x="396716" y="558641"/>
                    <a:pt x="411004" y="520541"/>
                    <a:pt x="430054" y="485299"/>
                  </a:cubicBezTo>
                  <a:lnTo>
                    <a:pt x="491014" y="362426"/>
                  </a:lnTo>
                  <a:lnTo>
                    <a:pt x="491014" y="362426"/>
                  </a:lnTo>
                  <a:cubicBezTo>
                    <a:pt x="507206" y="330041"/>
                    <a:pt x="515779" y="293846"/>
                    <a:pt x="515779" y="256699"/>
                  </a:cubicBezTo>
                  <a:cubicBezTo>
                    <a:pt x="515779" y="117634"/>
                    <a:pt x="401479" y="7144"/>
                    <a:pt x="261461" y="7144"/>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Arial Unicode MS"/>
                <a:cs typeface="+mn-cs"/>
              </a:endParaRPr>
            </a:p>
          </p:txBody>
        </p:sp>
        <p:sp>
          <p:nvSpPr>
            <p:cNvPr id="89" name="Freeform: Shape 88">
              <a:extLst>
                <a:ext uri="{FF2B5EF4-FFF2-40B4-BE49-F238E27FC236}">
                  <a16:creationId xmlns:a16="http://schemas.microsoft.com/office/drawing/2014/main" id="{B325FCCD-EABF-40FD-B8B9-63C2091100EC}"/>
                </a:ext>
              </a:extLst>
            </p:cNvPr>
            <p:cNvSpPr/>
            <p:nvPr/>
          </p:nvSpPr>
          <p:spPr>
            <a:xfrm>
              <a:off x="4914424" y="2745581"/>
              <a:ext cx="38100" cy="276225"/>
            </a:xfrm>
            <a:custGeom>
              <a:avLst/>
              <a:gdLst>
                <a:gd name="connsiteX0" fmla="*/ 19526 w 38100"/>
                <a:gd name="connsiteY0" fmla="*/ 273844 h 276225"/>
                <a:gd name="connsiteX1" fmla="*/ 19526 w 38100"/>
                <a:gd name="connsiteY1" fmla="*/ 273844 h 276225"/>
                <a:gd name="connsiteX2" fmla="*/ 7144 w 38100"/>
                <a:gd name="connsiteY2" fmla="*/ 262414 h 276225"/>
                <a:gd name="connsiteX3" fmla="*/ 7144 w 38100"/>
                <a:gd name="connsiteY3" fmla="*/ 18574 h 276225"/>
                <a:gd name="connsiteX4" fmla="*/ 19526 w 38100"/>
                <a:gd name="connsiteY4" fmla="*/ 7144 h 276225"/>
                <a:gd name="connsiteX5" fmla="*/ 19526 w 38100"/>
                <a:gd name="connsiteY5" fmla="*/ 7144 h 276225"/>
                <a:gd name="connsiteX6" fmla="*/ 31909 w 38100"/>
                <a:gd name="connsiteY6" fmla="*/ 18574 h 276225"/>
                <a:gd name="connsiteX7" fmla="*/ 31909 w 38100"/>
                <a:gd name="connsiteY7" fmla="*/ 261461 h 276225"/>
                <a:gd name="connsiteX8" fmla="*/ 19526 w 38100"/>
                <a:gd name="connsiteY8" fmla="*/ 273844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276225">
                  <a:moveTo>
                    <a:pt x="19526" y="273844"/>
                  </a:moveTo>
                  <a:lnTo>
                    <a:pt x="19526" y="273844"/>
                  </a:lnTo>
                  <a:cubicBezTo>
                    <a:pt x="12859" y="273844"/>
                    <a:pt x="7144" y="268129"/>
                    <a:pt x="7144" y="262414"/>
                  </a:cubicBezTo>
                  <a:lnTo>
                    <a:pt x="7144" y="18574"/>
                  </a:lnTo>
                  <a:cubicBezTo>
                    <a:pt x="8096" y="12859"/>
                    <a:pt x="12859" y="7144"/>
                    <a:pt x="19526" y="7144"/>
                  </a:cubicBezTo>
                  <a:lnTo>
                    <a:pt x="19526" y="7144"/>
                  </a:lnTo>
                  <a:cubicBezTo>
                    <a:pt x="26194" y="7144"/>
                    <a:pt x="31909" y="12859"/>
                    <a:pt x="31909" y="18574"/>
                  </a:cubicBezTo>
                  <a:lnTo>
                    <a:pt x="31909" y="261461"/>
                  </a:lnTo>
                  <a:cubicBezTo>
                    <a:pt x="31909" y="268129"/>
                    <a:pt x="26194" y="273844"/>
                    <a:pt x="19526" y="273844"/>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90" name="Freeform: Shape 89">
              <a:extLst>
                <a:ext uri="{FF2B5EF4-FFF2-40B4-BE49-F238E27FC236}">
                  <a16:creationId xmlns:a16="http://schemas.microsoft.com/office/drawing/2014/main" id="{B6987814-8E84-46B6-863F-537149C67502}"/>
                </a:ext>
              </a:extLst>
            </p:cNvPr>
            <p:cNvSpPr/>
            <p:nvPr/>
          </p:nvSpPr>
          <p:spPr>
            <a:xfrm>
              <a:off x="4646192" y="2774529"/>
              <a:ext cx="114300" cy="266700"/>
            </a:xfrm>
            <a:custGeom>
              <a:avLst/>
              <a:gdLst>
                <a:gd name="connsiteX0" fmla="*/ 102021 w 114300"/>
                <a:gd name="connsiteY0" fmla="*/ 260136 h 266700"/>
                <a:gd name="connsiteX1" fmla="*/ 102021 w 114300"/>
                <a:gd name="connsiteY1" fmla="*/ 260136 h 266700"/>
                <a:gd name="connsiteX2" fmla="*/ 86781 w 114300"/>
                <a:gd name="connsiteY2" fmla="*/ 252516 h 266700"/>
                <a:gd name="connsiteX3" fmla="*/ 7723 w 114300"/>
                <a:gd name="connsiteY3" fmla="*/ 22963 h 266700"/>
                <a:gd name="connsiteX4" fmla="*/ 15343 w 114300"/>
                <a:gd name="connsiteY4" fmla="*/ 7723 h 266700"/>
                <a:gd name="connsiteX5" fmla="*/ 15343 w 114300"/>
                <a:gd name="connsiteY5" fmla="*/ 7723 h 266700"/>
                <a:gd name="connsiteX6" fmla="*/ 30583 w 114300"/>
                <a:gd name="connsiteY6" fmla="*/ 15343 h 266700"/>
                <a:gd name="connsiteX7" fmla="*/ 109641 w 114300"/>
                <a:gd name="connsiteY7" fmla="*/ 244896 h 266700"/>
                <a:gd name="connsiteX8" fmla="*/ 102021 w 114300"/>
                <a:gd name="connsiteY8" fmla="*/ 26013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266700">
                  <a:moveTo>
                    <a:pt x="102021" y="260136"/>
                  </a:moveTo>
                  <a:lnTo>
                    <a:pt x="102021" y="260136"/>
                  </a:lnTo>
                  <a:cubicBezTo>
                    <a:pt x="95353" y="262041"/>
                    <a:pt x="88686" y="259183"/>
                    <a:pt x="86781" y="252516"/>
                  </a:cubicBezTo>
                  <a:lnTo>
                    <a:pt x="7723" y="22963"/>
                  </a:lnTo>
                  <a:cubicBezTo>
                    <a:pt x="5818" y="16296"/>
                    <a:pt x="8676" y="9628"/>
                    <a:pt x="15343" y="7723"/>
                  </a:cubicBezTo>
                  <a:lnTo>
                    <a:pt x="15343" y="7723"/>
                  </a:lnTo>
                  <a:cubicBezTo>
                    <a:pt x="22011" y="5818"/>
                    <a:pt x="28678" y="8676"/>
                    <a:pt x="30583" y="15343"/>
                  </a:cubicBezTo>
                  <a:lnTo>
                    <a:pt x="109641" y="244896"/>
                  </a:lnTo>
                  <a:cubicBezTo>
                    <a:pt x="111546" y="250611"/>
                    <a:pt x="108688" y="257278"/>
                    <a:pt x="102021" y="260136"/>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91" name="Freeform: Shape 90">
              <a:extLst>
                <a:ext uri="{FF2B5EF4-FFF2-40B4-BE49-F238E27FC236}">
                  <a16:creationId xmlns:a16="http://schemas.microsoft.com/office/drawing/2014/main" id="{8CC2B5BA-B47A-4ACC-906E-DD117323A773}"/>
                </a:ext>
              </a:extLst>
            </p:cNvPr>
            <p:cNvSpPr/>
            <p:nvPr/>
          </p:nvSpPr>
          <p:spPr>
            <a:xfrm>
              <a:off x="4419362" y="2942987"/>
              <a:ext cx="209550" cy="209550"/>
            </a:xfrm>
            <a:custGeom>
              <a:avLst/>
              <a:gdLst>
                <a:gd name="connsiteX0" fmla="*/ 199311 w 209550"/>
                <a:gd name="connsiteY0" fmla="*/ 199311 h 209550"/>
                <a:gd name="connsiteX1" fmla="*/ 199311 w 209550"/>
                <a:gd name="connsiteY1" fmla="*/ 199311 h 209550"/>
                <a:gd name="connsiteX2" fmla="*/ 182166 w 209550"/>
                <a:gd name="connsiteY2" fmla="*/ 199311 h 209550"/>
                <a:gd name="connsiteX3" fmla="*/ 10716 w 209550"/>
                <a:gd name="connsiteY3" fmla="*/ 27861 h 209550"/>
                <a:gd name="connsiteX4" fmla="*/ 10716 w 209550"/>
                <a:gd name="connsiteY4" fmla="*/ 10716 h 209550"/>
                <a:gd name="connsiteX5" fmla="*/ 10716 w 209550"/>
                <a:gd name="connsiteY5" fmla="*/ 10716 h 209550"/>
                <a:gd name="connsiteX6" fmla="*/ 27861 w 209550"/>
                <a:gd name="connsiteY6" fmla="*/ 10716 h 209550"/>
                <a:gd name="connsiteX7" fmla="*/ 199311 w 209550"/>
                <a:gd name="connsiteY7" fmla="*/ 182166 h 209550"/>
                <a:gd name="connsiteX8" fmla="*/ 199311 w 209550"/>
                <a:gd name="connsiteY8" fmla="*/ 199311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9550" h="209550">
                  <a:moveTo>
                    <a:pt x="199311" y="199311"/>
                  </a:moveTo>
                  <a:lnTo>
                    <a:pt x="199311" y="199311"/>
                  </a:lnTo>
                  <a:cubicBezTo>
                    <a:pt x="194548" y="204073"/>
                    <a:pt x="186928" y="204073"/>
                    <a:pt x="182166" y="199311"/>
                  </a:cubicBezTo>
                  <a:lnTo>
                    <a:pt x="10716" y="27861"/>
                  </a:lnTo>
                  <a:cubicBezTo>
                    <a:pt x="5953" y="23098"/>
                    <a:pt x="5953" y="15478"/>
                    <a:pt x="10716" y="10716"/>
                  </a:cubicBezTo>
                  <a:lnTo>
                    <a:pt x="10716" y="10716"/>
                  </a:lnTo>
                  <a:cubicBezTo>
                    <a:pt x="15478" y="5953"/>
                    <a:pt x="23098" y="5953"/>
                    <a:pt x="27861" y="10716"/>
                  </a:cubicBezTo>
                  <a:lnTo>
                    <a:pt x="199311" y="182166"/>
                  </a:lnTo>
                  <a:cubicBezTo>
                    <a:pt x="204073" y="186928"/>
                    <a:pt x="204073" y="194548"/>
                    <a:pt x="199311" y="199311"/>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92" name="Freeform: Shape 91">
              <a:extLst>
                <a:ext uri="{FF2B5EF4-FFF2-40B4-BE49-F238E27FC236}">
                  <a16:creationId xmlns:a16="http://schemas.microsoft.com/office/drawing/2014/main" id="{AD696E16-298B-4327-9B48-2906008CC554}"/>
                </a:ext>
              </a:extLst>
            </p:cNvPr>
            <p:cNvSpPr/>
            <p:nvPr/>
          </p:nvSpPr>
          <p:spPr>
            <a:xfrm>
              <a:off x="4279471" y="3163141"/>
              <a:ext cx="257175" cy="123825"/>
            </a:xfrm>
            <a:custGeom>
              <a:avLst/>
              <a:gdLst>
                <a:gd name="connsiteX0" fmla="*/ 253476 w 257175"/>
                <a:gd name="connsiteY0" fmla="*/ 117269 h 123825"/>
                <a:gd name="connsiteX1" fmla="*/ 253476 w 257175"/>
                <a:gd name="connsiteY1" fmla="*/ 117269 h 123825"/>
                <a:gd name="connsiteX2" fmla="*/ 238236 w 257175"/>
                <a:gd name="connsiteY2" fmla="*/ 123936 h 123825"/>
                <a:gd name="connsiteX3" fmla="*/ 14399 w 257175"/>
                <a:gd name="connsiteY3" fmla="*/ 29639 h 123825"/>
                <a:gd name="connsiteX4" fmla="*/ 7731 w 257175"/>
                <a:gd name="connsiteY4" fmla="*/ 14399 h 123825"/>
                <a:gd name="connsiteX5" fmla="*/ 7731 w 257175"/>
                <a:gd name="connsiteY5" fmla="*/ 14399 h 123825"/>
                <a:gd name="connsiteX6" fmla="*/ 22971 w 257175"/>
                <a:gd name="connsiteY6" fmla="*/ 7731 h 123825"/>
                <a:gd name="connsiteX7" fmla="*/ 246809 w 257175"/>
                <a:gd name="connsiteY7" fmla="*/ 102029 h 123825"/>
                <a:gd name="connsiteX8" fmla="*/ 253476 w 257175"/>
                <a:gd name="connsiteY8" fmla="*/ 11726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175" h="123825">
                  <a:moveTo>
                    <a:pt x="253476" y="117269"/>
                  </a:moveTo>
                  <a:lnTo>
                    <a:pt x="253476" y="117269"/>
                  </a:lnTo>
                  <a:cubicBezTo>
                    <a:pt x="250619" y="122984"/>
                    <a:pt x="243951" y="125841"/>
                    <a:pt x="238236" y="123936"/>
                  </a:cubicBezTo>
                  <a:lnTo>
                    <a:pt x="14399" y="29639"/>
                  </a:lnTo>
                  <a:cubicBezTo>
                    <a:pt x="8684" y="26781"/>
                    <a:pt x="5826" y="20114"/>
                    <a:pt x="7731" y="14399"/>
                  </a:cubicBezTo>
                  <a:lnTo>
                    <a:pt x="7731" y="14399"/>
                  </a:lnTo>
                  <a:cubicBezTo>
                    <a:pt x="10589" y="8684"/>
                    <a:pt x="17256" y="5826"/>
                    <a:pt x="22971" y="7731"/>
                  </a:cubicBezTo>
                  <a:lnTo>
                    <a:pt x="246809" y="102029"/>
                  </a:lnTo>
                  <a:cubicBezTo>
                    <a:pt x="253476" y="104886"/>
                    <a:pt x="256334" y="111554"/>
                    <a:pt x="253476" y="117269"/>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93" name="Freeform: Shape 92">
              <a:extLst>
                <a:ext uri="{FF2B5EF4-FFF2-40B4-BE49-F238E27FC236}">
                  <a16:creationId xmlns:a16="http://schemas.microsoft.com/office/drawing/2014/main" id="{63B5819E-1263-4F86-AFDE-3FAFB8737774}"/>
                </a:ext>
              </a:extLst>
            </p:cNvPr>
            <p:cNvSpPr/>
            <p:nvPr/>
          </p:nvSpPr>
          <p:spPr>
            <a:xfrm>
              <a:off x="4221956" y="3419847"/>
              <a:ext cx="276225" cy="38100"/>
            </a:xfrm>
            <a:custGeom>
              <a:avLst/>
              <a:gdLst>
                <a:gd name="connsiteX0" fmla="*/ 273844 w 276225"/>
                <a:gd name="connsiteY0" fmla="*/ 18678 h 38100"/>
                <a:gd name="connsiteX1" fmla="*/ 273844 w 276225"/>
                <a:gd name="connsiteY1" fmla="*/ 18678 h 38100"/>
                <a:gd name="connsiteX2" fmla="*/ 261461 w 276225"/>
                <a:gd name="connsiteY2" fmla="*/ 31061 h 38100"/>
                <a:gd name="connsiteX3" fmla="*/ 18574 w 276225"/>
                <a:gd name="connsiteY3" fmla="*/ 31061 h 38100"/>
                <a:gd name="connsiteX4" fmla="*/ 7144 w 276225"/>
                <a:gd name="connsiteY4" fmla="*/ 18678 h 38100"/>
                <a:gd name="connsiteX5" fmla="*/ 7144 w 276225"/>
                <a:gd name="connsiteY5" fmla="*/ 18678 h 38100"/>
                <a:gd name="connsiteX6" fmla="*/ 18574 w 276225"/>
                <a:gd name="connsiteY6" fmla="*/ 7248 h 38100"/>
                <a:gd name="connsiteX7" fmla="*/ 261461 w 276225"/>
                <a:gd name="connsiteY7" fmla="*/ 7248 h 38100"/>
                <a:gd name="connsiteX8" fmla="*/ 273844 w 276225"/>
                <a:gd name="connsiteY8" fmla="*/ 1867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38100">
                  <a:moveTo>
                    <a:pt x="273844" y="18678"/>
                  </a:moveTo>
                  <a:lnTo>
                    <a:pt x="273844" y="18678"/>
                  </a:lnTo>
                  <a:cubicBezTo>
                    <a:pt x="273844" y="25345"/>
                    <a:pt x="268129" y="31061"/>
                    <a:pt x="261461" y="31061"/>
                  </a:cubicBezTo>
                  <a:lnTo>
                    <a:pt x="18574" y="31061"/>
                  </a:lnTo>
                  <a:cubicBezTo>
                    <a:pt x="12859" y="30108"/>
                    <a:pt x="7144" y="25345"/>
                    <a:pt x="7144" y="18678"/>
                  </a:cubicBezTo>
                  <a:lnTo>
                    <a:pt x="7144" y="18678"/>
                  </a:lnTo>
                  <a:cubicBezTo>
                    <a:pt x="7144" y="12010"/>
                    <a:pt x="12859" y="6295"/>
                    <a:pt x="18574" y="7248"/>
                  </a:cubicBezTo>
                  <a:lnTo>
                    <a:pt x="261461" y="7248"/>
                  </a:lnTo>
                  <a:cubicBezTo>
                    <a:pt x="268129" y="7248"/>
                    <a:pt x="273844" y="12010"/>
                    <a:pt x="273844" y="18678"/>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94" name="Freeform: Shape 93">
              <a:extLst>
                <a:ext uri="{FF2B5EF4-FFF2-40B4-BE49-F238E27FC236}">
                  <a16:creationId xmlns:a16="http://schemas.microsoft.com/office/drawing/2014/main" id="{C21F394D-1888-4199-8A0D-AFBE0DD9E943}"/>
                </a:ext>
              </a:extLst>
            </p:cNvPr>
            <p:cNvSpPr/>
            <p:nvPr/>
          </p:nvSpPr>
          <p:spPr>
            <a:xfrm>
              <a:off x="5088236" y="2779292"/>
              <a:ext cx="114300" cy="266700"/>
            </a:xfrm>
            <a:custGeom>
              <a:avLst/>
              <a:gdLst>
                <a:gd name="connsiteX0" fmla="*/ 15259 w 114300"/>
                <a:gd name="connsiteY0" fmla="*/ 260136 h 266700"/>
                <a:gd name="connsiteX1" fmla="*/ 15259 w 114300"/>
                <a:gd name="connsiteY1" fmla="*/ 260136 h 266700"/>
                <a:gd name="connsiteX2" fmla="*/ 30499 w 114300"/>
                <a:gd name="connsiteY2" fmla="*/ 252516 h 266700"/>
                <a:gd name="connsiteX3" fmla="*/ 110509 w 114300"/>
                <a:gd name="connsiteY3" fmla="*/ 22963 h 266700"/>
                <a:gd name="connsiteX4" fmla="*/ 102889 w 114300"/>
                <a:gd name="connsiteY4" fmla="*/ 7723 h 266700"/>
                <a:gd name="connsiteX5" fmla="*/ 102889 w 114300"/>
                <a:gd name="connsiteY5" fmla="*/ 7723 h 266700"/>
                <a:gd name="connsiteX6" fmla="*/ 87649 w 114300"/>
                <a:gd name="connsiteY6" fmla="*/ 15343 h 266700"/>
                <a:gd name="connsiteX7" fmla="*/ 7639 w 114300"/>
                <a:gd name="connsiteY7" fmla="*/ 244896 h 266700"/>
                <a:gd name="connsiteX8" fmla="*/ 15259 w 114300"/>
                <a:gd name="connsiteY8" fmla="*/ 26013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266700">
                  <a:moveTo>
                    <a:pt x="15259" y="260136"/>
                  </a:moveTo>
                  <a:lnTo>
                    <a:pt x="15259" y="260136"/>
                  </a:lnTo>
                  <a:cubicBezTo>
                    <a:pt x="21927" y="262041"/>
                    <a:pt x="28594" y="259183"/>
                    <a:pt x="30499" y="252516"/>
                  </a:cubicBezTo>
                  <a:lnTo>
                    <a:pt x="110509" y="22963"/>
                  </a:lnTo>
                  <a:cubicBezTo>
                    <a:pt x="112414" y="16296"/>
                    <a:pt x="109557" y="9628"/>
                    <a:pt x="102889" y="7723"/>
                  </a:cubicBezTo>
                  <a:lnTo>
                    <a:pt x="102889" y="7723"/>
                  </a:lnTo>
                  <a:cubicBezTo>
                    <a:pt x="96222" y="5818"/>
                    <a:pt x="89554" y="8676"/>
                    <a:pt x="87649" y="15343"/>
                  </a:cubicBezTo>
                  <a:lnTo>
                    <a:pt x="7639" y="244896"/>
                  </a:lnTo>
                  <a:cubicBezTo>
                    <a:pt x="5734" y="250611"/>
                    <a:pt x="9544" y="257278"/>
                    <a:pt x="15259" y="260136"/>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95" name="Freeform: Shape 94">
              <a:extLst>
                <a:ext uri="{FF2B5EF4-FFF2-40B4-BE49-F238E27FC236}">
                  <a16:creationId xmlns:a16="http://schemas.microsoft.com/office/drawing/2014/main" id="{C25E3401-4039-47F6-AD53-59C43E9953B9}"/>
                </a:ext>
              </a:extLst>
            </p:cNvPr>
            <p:cNvSpPr/>
            <p:nvPr/>
          </p:nvSpPr>
          <p:spPr>
            <a:xfrm>
              <a:off x="5223034" y="2947749"/>
              <a:ext cx="200025" cy="209550"/>
            </a:xfrm>
            <a:custGeom>
              <a:avLst/>
              <a:gdLst>
                <a:gd name="connsiteX0" fmla="*/ 10001 w 200025"/>
                <a:gd name="connsiteY0" fmla="*/ 199311 h 209550"/>
                <a:gd name="connsiteX1" fmla="*/ 10001 w 200025"/>
                <a:gd name="connsiteY1" fmla="*/ 199311 h 209550"/>
                <a:gd name="connsiteX2" fmla="*/ 27146 w 200025"/>
                <a:gd name="connsiteY2" fmla="*/ 199311 h 209550"/>
                <a:gd name="connsiteX3" fmla="*/ 198596 w 200025"/>
                <a:gd name="connsiteY3" fmla="*/ 27861 h 209550"/>
                <a:gd name="connsiteX4" fmla="*/ 198596 w 200025"/>
                <a:gd name="connsiteY4" fmla="*/ 10716 h 209550"/>
                <a:gd name="connsiteX5" fmla="*/ 198596 w 200025"/>
                <a:gd name="connsiteY5" fmla="*/ 10716 h 209550"/>
                <a:gd name="connsiteX6" fmla="*/ 181451 w 200025"/>
                <a:gd name="connsiteY6" fmla="*/ 10716 h 209550"/>
                <a:gd name="connsiteX7" fmla="*/ 10001 w 200025"/>
                <a:gd name="connsiteY7" fmla="*/ 182166 h 209550"/>
                <a:gd name="connsiteX8" fmla="*/ 10001 w 200025"/>
                <a:gd name="connsiteY8" fmla="*/ 199311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5" h="209550">
                  <a:moveTo>
                    <a:pt x="10001" y="199311"/>
                  </a:moveTo>
                  <a:lnTo>
                    <a:pt x="10001" y="199311"/>
                  </a:lnTo>
                  <a:cubicBezTo>
                    <a:pt x="14764" y="204073"/>
                    <a:pt x="22384" y="204073"/>
                    <a:pt x="27146" y="199311"/>
                  </a:cubicBezTo>
                  <a:lnTo>
                    <a:pt x="198596" y="27861"/>
                  </a:lnTo>
                  <a:cubicBezTo>
                    <a:pt x="203359" y="23098"/>
                    <a:pt x="203359" y="15478"/>
                    <a:pt x="198596" y="10716"/>
                  </a:cubicBezTo>
                  <a:lnTo>
                    <a:pt x="198596" y="10716"/>
                  </a:lnTo>
                  <a:cubicBezTo>
                    <a:pt x="193834" y="5953"/>
                    <a:pt x="186214" y="5953"/>
                    <a:pt x="181451" y="10716"/>
                  </a:cubicBezTo>
                  <a:lnTo>
                    <a:pt x="10001" y="182166"/>
                  </a:lnTo>
                  <a:cubicBezTo>
                    <a:pt x="6191" y="186928"/>
                    <a:pt x="6191" y="194548"/>
                    <a:pt x="10001" y="199311"/>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96" name="Freeform: Shape 95">
              <a:extLst>
                <a:ext uri="{FF2B5EF4-FFF2-40B4-BE49-F238E27FC236}">
                  <a16:creationId xmlns:a16="http://schemas.microsoft.com/office/drawing/2014/main" id="{6482C6B3-BB42-4514-B168-DDF685E93BB9}"/>
                </a:ext>
              </a:extLst>
            </p:cNvPr>
            <p:cNvSpPr/>
            <p:nvPr/>
          </p:nvSpPr>
          <p:spPr>
            <a:xfrm>
              <a:off x="5311029" y="3167904"/>
              <a:ext cx="257175" cy="123825"/>
            </a:xfrm>
            <a:custGeom>
              <a:avLst/>
              <a:gdLst>
                <a:gd name="connsiteX0" fmla="*/ 7732 w 257175"/>
                <a:gd name="connsiteY0" fmla="*/ 117269 h 123825"/>
                <a:gd name="connsiteX1" fmla="*/ 7732 w 257175"/>
                <a:gd name="connsiteY1" fmla="*/ 117269 h 123825"/>
                <a:gd name="connsiteX2" fmla="*/ 22971 w 257175"/>
                <a:gd name="connsiteY2" fmla="*/ 123936 h 123825"/>
                <a:gd name="connsiteX3" fmla="*/ 246809 w 257175"/>
                <a:gd name="connsiteY3" fmla="*/ 29639 h 123825"/>
                <a:gd name="connsiteX4" fmla="*/ 253476 w 257175"/>
                <a:gd name="connsiteY4" fmla="*/ 14399 h 123825"/>
                <a:gd name="connsiteX5" fmla="*/ 253476 w 257175"/>
                <a:gd name="connsiteY5" fmla="*/ 14399 h 123825"/>
                <a:gd name="connsiteX6" fmla="*/ 238237 w 257175"/>
                <a:gd name="connsiteY6" fmla="*/ 7731 h 123825"/>
                <a:gd name="connsiteX7" fmla="*/ 14399 w 257175"/>
                <a:gd name="connsiteY7" fmla="*/ 102029 h 123825"/>
                <a:gd name="connsiteX8" fmla="*/ 7732 w 257175"/>
                <a:gd name="connsiteY8" fmla="*/ 11726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175" h="123825">
                  <a:moveTo>
                    <a:pt x="7732" y="117269"/>
                  </a:moveTo>
                  <a:lnTo>
                    <a:pt x="7732" y="117269"/>
                  </a:lnTo>
                  <a:cubicBezTo>
                    <a:pt x="10589" y="122984"/>
                    <a:pt x="17257" y="125841"/>
                    <a:pt x="22971" y="123936"/>
                  </a:cubicBezTo>
                  <a:lnTo>
                    <a:pt x="246809" y="29639"/>
                  </a:lnTo>
                  <a:cubicBezTo>
                    <a:pt x="252524" y="26781"/>
                    <a:pt x="255381" y="20114"/>
                    <a:pt x="253476" y="14399"/>
                  </a:cubicBezTo>
                  <a:lnTo>
                    <a:pt x="253476" y="14399"/>
                  </a:lnTo>
                  <a:cubicBezTo>
                    <a:pt x="250619" y="8684"/>
                    <a:pt x="243951" y="5826"/>
                    <a:pt x="238237" y="7731"/>
                  </a:cubicBezTo>
                  <a:lnTo>
                    <a:pt x="14399" y="102029"/>
                  </a:lnTo>
                  <a:cubicBezTo>
                    <a:pt x="8684" y="104886"/>
                    <a:pt x="5826" y="111554"/>
                    <a:pt x="7732" y="117269"/>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sp>
          <p:nvSpPr>
            <p:cNvPr id="97" name="Freeform: Shape 96">
              <a:extLst>
                <a:ext uri="{FF2B5EF4-FFF2-40B4-BE49-F238E27FC236}">
                  <a16:creationId xmlns:a16="http://schemas.microsoft.com/office/drawing/2014/main" id="{2A819EB6-A1C2-44D0-8591-4DAD5C1E85BF}"/>
                </a:ext>
              </a:extLst>
            </p:cNvPr>
            <p:cNvSpPr/>
            <p:nvPr/>
          </p:nvSpPr>
          <p:spPr>
            <a:xfrm>
              <a:off x="5348764" y="3424610"/>
              <a:ext cx="276225" cy="38100"/>
            </a:xfrm>
            <a:custGeom>
              <a:avLst/>
              <a:gdLst>
                <a:gd name="connsiteX0" fmla="*/ 7144 w 276225"/>
                <a:gd name="connsiteY0" fmla="*/ 18678 h 38100"/>
                <a:gd name="connsiteX1" fmla="*/ 7144 w 276225"/>
                <a:gd name="connsiteY1" fmla="*/ 18678 h 38100"/>
                <a:gd name="connsiteX2" fmla="*/ 19526 w 276225"/>
                <a:gd name="connsiteY2" fmla="*/ 31061 h 38100"/>
                <a:gd name="connsiteX3" fmla="*/ 262414 w 276225"/>
                <a:gd name="connsiteY3" fmla="*/ 31061 h 38100"/>
                <a:gd name="connsiteX4" fmla="*/ 274796 w 276225"/>
                <a:gd name="connsiteY4" fmla="*/ 18678 h 38100"/>
                <a:gd name="connsiteX5" fmla="*/ 274796 w 276225"/>
                <a:gd name="connsiteY5" fmla="*/ 18678 h 38100"/>
                <a:gd name="connsiteX6" fmla="*/ 262414 w 276225"/>
                <a:gd name="connsiteY6" fmla="*/ 7248 h 38100"/>
                <a:gd name="connsiteX7" fmla="*/ 19526 w 276225"/>
                <a:gd name="connsiteY7" fmla="*/ 7248 h 38100"/>
                <a:gd name="connsiteX8" fmla="*/ 7144 w 276225"/>
                <a:gd name="connsiteY8" fmla="*/ 1867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38100">
                  <a:moveTo>
                    <a:pt x="7144" y="18678"/>
                  </a:moveTo>
                  <a:lnTo>
                    <a:pt x="7144" y="18678"/>
                  </a:lnTo>
                  <a:cubicBezTo>
                    <a:pt x="7144" y="25345"/>
                    <a:pt x="12859" y="31061"/>
                    <a:pt x="19526" y="31061"/>
                  </a:cubicBezTo>
                  <a:lnTo>
                    <a:pt x="262414" y="31061"/>
                  </a:lnTo>
                  <a:cubicBezTo>
                    <a:pt x="269081" y="31061"/>
                    <a:pt x="274796" y="25345"/>
                    <a:pt x="274796" y="18678"/>
                  </a:cubicBezTo>
                  <a:lnTo>
                    <a:pt x="274796" y="18678"/>
                  </a:lnTo>
                  <a:cubicBezTo>
                    <a:pt x="274796" y="12010"/>
                    <a:pt x="269081" y="6295"/>
                    <a:pt x="262414" y="7248"/>
                  </a:cubicBezTo>
                  <a:lnTo>
                    <a:pt x="19526" y="7248"/>
                  </a:lnTo>
                  <a:cubicBezTo>
                    <a:pt x="12859" y="7248"/>
                    <a:pt x="7144" y="12010"/>
                    <a:pt x="7144" y="18678"/>
                  </a:cubicBezTo>
                  <a:close/>
                </a:path>
              </a:pathLst>
            </a:custGeom>
            <a:grp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Arial Unicode MS"/>
                <a:cs typeface="+mn-cs"/>
              </a:endParaRPr>
            </a:p>
          </p:txBody>
        </p:sp>
      </p:grpSp>
      <p:sp>
        <p:nvSpPr>
          <p:cNvPr id="53" name="TextBox 52">
            <a:extLst>
              <a:ext uri="{FF2B5EF4-FFF2-40B4-BE49-F238E27FC236}">
                <a16:creationId xmlns:a16="http://schemas.microsoft.com/office/drawing/2014/main" id="{EEBB61E8-A6A7-42DB-9ABC-EF838D081FAF}"/>
              </a:ext>
            </a:extLst>
          </p:cNvPr>
          <p:cNvSpPr txBox="1"/>
          <p:nvPr/>
        </p:nvSpPr>
        <p:spPr>
          <a:xfrm>
            <a:off x="9091138" y="5929410"/>
            <a:ext cx="5777059" cy="830997"/>
          </a:xfrm>
          <a:prstGeom prst="rect">
            <a:avLst/>
          </a:prstGeom>
          <a:noFill/>
        </p:spPr>
        <p:txBody>
          <a:bodyPr wrap="square" rtlCol="0" anchor="ctr">
            <a:spAutoFit/>
          </a:bodyPr>
          <a:lstStyle/>
          <a:p>
            <a:r>
              <a:rPr lang="en-US" altLang="ko-KR" sz="4800" dirty="0">
                <a:solidFill>
                  <a:schemeClr val="bg1"/>
                </a:solidFill>
                <a:latin typeface="Haettenschweiler" panose="020B0706040902060204" pitchFamily="34" charset="0"/>
                <a:cs typeface="Arial" pitchFamily="34" charset="0"/>
              </a:rPr>
              <a:t>GENERAL GUIDE</a:t>
            </a:r>
            <a:endParaRPr lang="ko-KR" altLang="en-US" sz="4800" dirty="0">
              <a:solidFill>
                <a:schemeClr val="bg1"/>
              </a:solidFill>
              <a:latin typeface="Haettenschweiler" panose="020B0706040902060204" pitchFamily="34" charset="0"/>
              <a:cs typeface="Arial" pitchFamily="34" charset="0"/>
            </a:endParaRPr>
          </a:p>
        </p:txBody>
      </p:sp>
      <p:grpSp>
        <p:nvGrpSpPr>
          <p:cNvPr id="57" name="Group 56">
            <a:extLst>
              <a:ext uri="{FF2B5EF4-FFF2-40B4-BE49-F238E27FC236}">
                <a16:creationId xmlns:a16="http://schemas.microsoft.com/office/drawing/2014/main" id="{AF3557CC-DA64-4A82-B014-FD4F2E3C9CCD}"/>
              </a:ext>
            </a:extLst>
          </p:cNvPr>
          <p:cNvGrpSpPr/>
          <p:nvPr/>
        </p:nvGrpSpPr>
        <p:grpSpPr>
          <a:xfrm>
            <a:off x="7279161" y="1425432"/>
            <a:ext cx="4534807" cy="1424700"/>
            <a:chOff x="2551704" y="4296700"/>
            <a:chExt cx="3552136" cy="1424700"/>
          </a:xfrm>
        </p:grpSpPr>
        <p:sp>
          <p:nvSpPr>
            <p:cNvPr id="62" name="TextBox 61">
              <a:extLst>
                <a:ext uri="{FF2B5EF4-FFF2-40B4-BE49-F238E27FC236}">
                  <a16:creationId xmlns:a16="http://schemas.microsoft.com/office/drawing/2014/main" id="{9FC1F600-94F7-4787-B7B1-09408BD16F05}"/>
                </a:ext>
              </a:extLst>
            </p:cNvPr>
            <p:cNvSpPr txBox="1"/>
            <p:nvPr/>
          </p:nvSpPr>
          <p:spPr>
            <a:xfrm>
              <a:off x="2551704" y="4521071"/>
              <a:ext cx="3552135" cy="1200329"/>
            </a:xfrm>
            <a:prstGeom prst="rect">
              <a:avLst/>
            </a:prstGeom>
            <a:noFill/>
          </p:spPr>
          <p:txBody>
            <a:bodyPr wrap="square" rtlCol="0">
              <a:spAutoFit/>
            </a:bodyPr>
            <a:lstStyle/>
            <a:p>
              <a:pPr marL="0" marR="0" lvl="0" indent="0" algn="just" defTabSz="914286" rtl="0" eaLnBrk="1" fontAlgn="auto" latinLnBrk="0" hangingPunct="1">
                <a:lnSpc>
                  <a:spcPct val="100000"/>
                </a:lnSpc>
                <a:spcBef>
                  <a:spcPts val="0"/>
                </a:spcBef>
                <a:spcAft>
                  <a:spcPts val="0"/>
                </a:spcAft>
                <a:buClrTx/>
                <a:buSzTx/>
                <a:buFontTx/>
                <a:buNone/>
                <a:tabLst/>
                <a:defRPr/>
              </a:pPr>
              <a:r>
                <a:rPr lang="en-US" altLang="ko-KR" sz="1200" dirty="0">
                  <a:solidFill>
                    <a:prstClr val="white"/>
                  </a:solidFill>
                  <a:latin typeface="Arial"/>
                  <a:ea typeface="Arial Unicode MS"/>
                  <a:cs typeface="Arial" pitchFamily="34" charset="0"/>
                </a:rPr>
                <a:t>Baca dan cek hasil karya ilmiah Anda berkali-kali, minta saran pada teman, atau Dosen pembimbing, JANGAN TAKUT DENGAN REVISI. Revisi bukan berarti Anda salah, bahkan penulis buku profesional pun masih membutuhkan Editor, supaya hasil penulisannya benar-benar menjadi tulisan YANG TERBAIK.</a:t>
              </a:r>
              <a:endParaRPr kumimoji="0" lang="ko-KR" altLang="en-US" sz="1200" b="0"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sp>
          <p:nvSpPr>
            <p:cNvPr id="76" name="TextBox 75">
              <a:extLst>
                <a:ext uri="{FF2B5EF4-FFF2-40B4-BE49-F238E27FC236}">
                  <a16:creationId xmlns:a16="http://schemas.microsoft.com/office/drawing/2014/main" id="{35609978-F52F-4CB2-A31D-8ED3E64AE0DA}"/>
                </a:ext>
              </a:extLst>
            </p:cNvPr>
            <p:cNvSpPr txBox="1"/>
            <p:nvPr/>
          </p:nvSpPr>
          <p:spPr>
            <a:xfrm>
              <a:off x="2551705" y="4296700"/>
              <a:ext cx="3552135" cy="276999"/>
            </a:xfrm>
            <a:prstGeom prst="rect">
              <a:avLst/>
            </a:prstGeom>
            <a:noFill/>
          </p:spPr>
          <p:txBody>
            <a:bodyPr wrap="square" rtlCol="0">
              <a:spAutoFit/>
            </a:bodyPr>
            <a:lstStyle/>
            <a:p>
              <a:pPr lvl="0" defTabSz="914286"/>
              <a:r>
                <a:rPr lang="en-US" altLang="ko-KR" sz="1200" b="1" dirty="0">
                  <a:solidFill>
                    <a:prstClr val="white"/>
                  </a:solidFill>
                  <a:cs typeface="Arial" pitchFamily="34" charset="0"/>
                </a:rPr>
                <a:t>Read your paper, check, recheck, recheck, recheck...</a:t>
              </a:r>
              <a:endParaRPr kumimoji="0" lang="ko-KR" altLang="en-US" sz="1200" b="1" i="0" u="none" strike="noStrike" kern="1200" cap="none" spc="0" normalizeH="0" baseline="0" noProof="0" dirty="0">
                <a:ln>
                  <a:noFill/>
                </a:ln>
                <a:solidFill>
                  <a:prstClr val="white"/>
                </a:solidFill>
                <a:effectLst/>
                <a:uLnTx/>
                <a:uFillTx/>
                <a:latin typeface="Arial"/>
                <a:ea typeface="Arial Unicode MS"/>
                <a:cs typeface="Arial" pitchFamily="34" charset="0"/>
              </a:endParaRPr>
            </a:p>
          </p:txBody>
        </p:sp>
      </p:grpSp>
    </p:spTree>
    <p:extLst>
      <p:ext uri="{BB962C8B-B14F-4D97-AF65-F5344CB8AC3E}">
        <p14:creationId xmlns:p14="http://schemas.microsoft.com/office/powerpoint/2010/main" val="545688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3" name="Straight Connector 342"/>
          <p:cNvCxnSpPr/>
          <p:nvPr/>
        </p:nvCxnSpPr>
        <p:spPr>
          <a:xfrm>
            <a:off x="4110948" y="4281495"/>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p:nvCxnSpPr>
        <p:spPr>
          <a:xfrm>
            <a:off x="5210105" y="5362778"/>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p:nvCxnSpPr>
        <p:spPr>
          <a:xfrm>
            <a:off x="4039209" y="2146913"/>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210720" y="3171234"/>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02" name="Freeform 6"/>
          <p:cNvSpPr>
            <a:spLocks/>
          </p:cNvSpPr>
          <p:nvPr/>
        </p:nvSpPr>
        <p:spPr bwMode="auto">
          <a:xfrm>
            <a:off x="8115882" y="3024534"/>
            <a:ext cx="290437" cy="291231"/>
          </a:xfrm>
          <a:custGeom>
            <a:avLst/>
            <a:gdLst>
              <a:gd name="T0" fmla="*/ 209 w 418"/>
              <a:gd name="T1" fmla="*/ 0 h 418"/>
              <a:gd name="T2" fmla="*/ 2 w 418"/>
              <a:gd name="T3" fmla="*/ 183 h 418"/>
              <a:gd name="T4" fmla="*/ 0 w 418"/>
              <a:gd name="T5" fmla="*/ 209 h 418"/>
              <a:gd name="T6" fmla="*/ 2 w 418"/>
              <a:gd name="T7" fmla="*/ 236 h 418"/>
              <a:gd name="T8" fmla="*/ 209 w 418"/>
              <a:gd name="T9" fmla="*/ 418 h 418"/>
              <a:gd name="T10" fmla="*/ 418 w 418"/>
              <a:gd name="T11" fmla="*/ 209 h 418"/>
              <a:gd name="T12" fmla="*/ 209 w 418"/>
              <a:gd name="T13" fmla="*/ 0 h 418"/>
            </a:gdLst>
            <a:ahLst/>
            <a:cxnLst>
              <a:cxn ang="0">
                <a:pos x="T0" y="T1"/>
              </a:cxn>
              <a:cxn ang="0">
                <a:pos x="T2" y="T3"/>
              </a:cxn>
              <a:cxn ang="0">
                <a:pos x="T4" y="T5"/>
              </a:cxn>
              <a:cxn ang="0">
                <a:pos x="T6" y="T7"/>
              </a:cxn>
              <a:cxn ang="0">
                <a:pos x="T8" y="T9"/>
              </a:cxn>
              <a:cxn ang="0">
                <a:pos x="T10" y="T11"/>
              </a:cxn>
              <a:cxn ang="0">
                <a:pos x="T12" y="T13"/>
              </a:cxn>
            </a:cxnLst>
            <a:rect l="0" t="0" r="r" b="b"/>
            <a:pathLst>
              <a:path w="418" h="418">
                <a:moveTo>
                  <a:pt x="209" y="0"/>
                </a:moveTo>
                <a:cubicBezTo>
                  <a:pt x="103" y="0"/>
                  <a:pt x="15" y="80"/>
                  <a:pt x="2" y="183"/>
                </a:cubicBezTo>
                <a:cubicBezTo>
                  <a:pt x="1" y="191"/>
                  <a:pt x="0" y="200"/>
                  <a:pt x="0" y="209"/>
                </a:cubicBezTo>
                <a:cubicBezTo>
                  <a:pt x="0" y="218"/>
                  <a:pt x="1" y="227"/>
                  <a:pt x="2" y="236"/>
                </a:cubicBezTo>
                <a:cubicBezTo>
                  <a:pt x="15" y="339"/>
                  <a:pt x="103" y="418"/>
                  <a:pt x="209" y="418"/>
                </a:cubicBezTo>
                <a:cubicBezTo>
                  <a:pt x="325" y="418"/>
                  <a:pt x="418" y="325"/>
                  <a:pt x="418" y="209"/>
                </a:cubicBezTo>
                <a:cubicBezTo>
                  <a:pt x="418" y="94"/>
                  <a:pt x="325" y="0"/>
                  <a:pt x="209"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204" name="Freeform 8"/>
          <p:cNvSpPr>
            <a:spLocks/>
          </p:cNvSpPr>
          <p:nvPr/>
        </p:nvSpPr>
        <p:spPr bwMode="auto">
          <a:xfrm>
            <a:off x="6944370" y="1995931"/>
            <a:ext cx="290437" cy="292024"/>
          </a:xfrm>
          <a:custGeom>
            <a:avLst/>
            <a:gdLst>
              <a:gd name="T0" fmla="*/ 209 w 418"/>
              <a:gd name="T1" fmla="*/ 0 h 419"/>
              <a:gd name="T2" fmla="*/ 2 w 418"/>
              <a:gd name="T3" fmla="*/ 183 h 419"/>
              <a:gd name="T4" fmla="*/ 0 w 418"/>
              <a:gd name="T5" fmla="*/ 210 h 419"/>
              <a:gd name="T6" fmla="*/ 2 w 418"/>
              <a:gd name="T7" fmla="*/ 236 h 419"/>
              <a:gd name="T8" fmla="*/ 209 w 418"/>
              <a:gd name="T9" fmla="*/ 419 h 419"/>
              <a:gd name="T10" fmla="*/ 418 w 418"/>
              <a:gd name="T11" fmla="*/ 210 h 419"/>
              <a:gd name="T12" fmla="*/ 209 w 418"/>
              <a:gd name="T13" fmla="*/ 0 h 419"/>
            </a:gdLst>
            <a:ahLst/>
            <a:cxnLst>
              <a:cxn ang="0">
                <a:pos x="T0" y="T1"/>
              </a:cxn>
              <a:cxn ang="0">
                <a:pos x="T2" y="T3"/>
              </a:cxn>
              <a:cxn ang="0">
                <a:pos x="T4" y="T5"/>
              </a:cxn>
              <a:cxn ang="0">
                <a:pos x="T6" y="T7"/>
              </a:cxn>
              <a:cxn ang="0">
                <a:pos x="T8" y="T9"/>
              </a:cxn>
              <a:cxn ang="0">
                <a:pos x="T10" y="T11"/>
              </a:cxn>
              <a:cxn ang="0">
                <a:pos x="T12" y="T13"/>
              </a:cxn>
            </a:cxnLst>
            <a:rect l="0" t="0" r="r" b="b"/>
            <a:pathLst>
              <a:path w="418" h="419">
                <a:moveTo>
                  <a:pt x="209" y="0"/>
                </a:moveTo>
                <a:cubicBezTo>
                  <a:pt x="103" y="0"/>
                  <a:pt x="15" y="80"/>
                  <a:pt x="2" y="183"/>
                </a:cubicBezTo>
                <a:cubicBezTo>
                  <a:pt x="1" y="192"/>
                  <a:pt x="0" y="201"/>
                  <a:pt x="0" y="210"/>
                </a:cubicBezTo>
                <a:cubicBezTo>
                  <a:pt x="0" y="219"/>
                  <a:pt x="1" y="227"/>
                  <a:pt x="2" y="236"/>
                </a:cubicBezTo>
                <a:cubicBezTo>
                  <a:pt x="15" y="339"/>
                  <a:pt x="103" y="419"/>
                  <a:pt x="209" y="419"/>
                </a:cubicBezTo>
                <a:cubicBezTo>
                  <a:pt x="325" y="419"/>
                  <a:pt x="418" y="325"/>
                  <a:pt x="418" y="210"/>
                </a:cubicBezTo>
                <a:cubicBezTo>
                  <a:pt x="418" y="94"/>
                  <a:pt x="325" y="0"/>
                  <a:pt x="209"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0" name="Freeform 124"/>
          <p:cNvSpPr>
            <a:spLocks/>
          </p:cNvSpPr>
          <p:nvPr/>
        </p:nvSpPr>
        <p:spPr bwMode="auto">
          <a:xfrm>
            <a:off x="8115267" y="5212158"/>
            <a:ext cx="290437" cy="291231"/>
          </a:xfrm>
          <a:custGeom>
            <a:avLst/>
            <a:gdLst>
              <a:gd name="T0" fmla="*/ 210 w 418"/>
              <a:gd name="T1" fmla="*/ 0 h 418"/>
              <a:gd name="T2" fmla="*/ 2 w 418"/>
              <a:gd name="T3" fmla="*/ 183 h 418"/>
              <a:gd name="T4" fmla="*/ 0 w 418"/>
              <a:gd name="T5" fmla="*/ 209 h 418"/>
              <a:gd name="T6" fmla="*/ 2 w 418"/>
              <a:gd name="T7" fmla="*/ 236 h 418"/>
              <a:gd name="T8" fmla="*/ 210 w 418"/>
              <a:gd name="T9" fmla="*/ 418 h 418"/>
              <a:gd name="T10" fmla="*/ 418 w 418"/>
              <a:gd name="T11" fmla="*/ 209 h 418"/>
              <a:gd name="T12" fmla="*/ 210 w 418"/>
              <a:gd name="T13" fmla="*/ 0 h 418"/>
            </a:gdLst>
            <a:ahLst/>
            <a:cxnLst>
              <a:cxn ang="0">
                <a:pos x="T0" y="T1"/>
              </a:cxn>
              <a:cxn ang="0">
                <a:pos x="T2" y="T3"/>
              </a:cxn>
              <a:cxn ang="0">
                <a:pos x="T4" y="T5"/>
              </a:cxn>
              <a:cxn ang="0">
                <a:pos x="T6" y="T7"/>
              </a:cxn>
              <a:cxn ang="0">
                <a:pos x="T8" y="T9"/>
              </a:cxn>
              <a:cxn ang="0">
                <a:pos x="T10" y="T11"/>
              </a:cxn>
              <a:cxn ang="0">
                <a:pos x="T12" y="T13"/>
              </a:cxn>
            </a:cxnLst>
            <a:rect l="0" t="0" r="r" b="b"/>
            <a:pathLst>
              <a:path w="418" h="418">
                <a:moveTo>
                  <a:pt x="210" y="0"/>
                </a:moveTo>
                <a:cubicBezTo>
                  <a:pt x="103" y="0"/>
                  <a:pt x="15" y="80"/>
                  <a:pt x="2" y="183"/>
                </a:cubicBezTo>
                <a:cubicBezTo>
                  <a:pt x="1" y="191"/>
                  <a:pt x="0" y="200"/>
                  <a:pt x="0" y="209"/>
                </a:cubicBezTo>
                <a:cubicBezTo>
                  <a:pt x="0" y="218"/>
                  <a:pt x="1" y="227"/>
                  <a:pt x="2" y="236"/>
                </a:cubicBezTo>
                <a:cubicBezTo>
                  <a:pt x="15" y="339"/>
                  <a:pt x="103" y="418"/>
                  <a:pt x="210" y="418"/>
                </a:cubicBezTo>
                <a:cubicBezTo>
                  <a:pt x="325" y="418"/>
                  <a:pt x="418" y="325"/>
                  <a:pt x="418" y="209"/>
                </a:cubicBezTo>
                <a:cubicBezTo>
                  <a:pt x="418" y="94"/>
                  <a:pt x="325" y="0"/>
                  <a:pt x="210"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4" name="Freeform 128"/>
          <p:cNvSpPr>
            <a:spLocks/>
          </p:cNvSpPr>
          <p:nvPr/>
        </p:nvSpPr>
        <p:spPr bwMode="auto">
          <a:xfrm>
            <a:off x="7016110" y="4136292"/>
            <a:ext cx="290437" cy="291231"/>
          </a:xfrm>
          <a:custGeom>
            <a:avLst/>
            <a:gdLst>
              <a:gd name="T0" fmla="*/ 209 w 418"/>
              <a:gd name="T1" fmla="*/ 0 h 419"/>
              <a:gd name="T2" fmla="*/ 2 w 418"/>
              <a:gd name="T3" fmla="*/ 183 h 419"/>
              <a:gd name="T4" fmla="*/ 0 w 418"/>
              <a:gd name="T5" fmla="*/ 209 h 419"/>
              <a:gd name="T6" fmla="*/ 2 w 418"/>
              <a:gd name="T7" fmla="*/ 236 h 419"/>
              <a:gd name="T8" fmla="*/ 209 w 418"/>
              <a:gd name="T9" fmla="*/ 419 h 419"/>
              <a:gd name="T10" fmla="*/ 418 w 418"/>
              <a:gd name="T11" fmla="*/ 209 h 419"/>
              <a:gd name="T12" fmla="*/ 209 w 418"/>
              <a:gd name="T13" fmla="*/ 0 h 419"/>
            </a:gdLst>
            <a:ahLst/>
            <a:cxnLst>
              <a:cxn ang="0">
                <a:pos x="T0" y="T1"/>
              </a:cxn>
              <a:cxn ang="0">
                <a:pos x="T2" y="T3"/>
              </a:cxn>
              <a:cxn ang="0">
                <a:pos x="T4" y="T5"/>
              </a:cxn>
              <a:cxn ang="0">
                <a:pos x="T6" y="T7"/>
              </a:cxn>
              <a:cxn ang="0">
                <a:pos x="T8" y="T9"/>
              </a:cxn>
              <a:cxn ang="0">
                <a:pos x="T10" y="T11"/>
              </a:cxn>
              <a:cxn ang="0">
                <a:pos x="T12" y="T13"/>
              </a:cxn>
            </a:cxnLst>
            <a:rect l="0" t="0" r="r" b="b"/>
            <a:pathLst>
              <a:path w="418" h="419">
                <a:moveTo>
                  <a:pt x="209" y="0"/>
                </a:moveTo>
                <a:cubicBezTo>
                  <a:pt x="103" y="0"/>
                  <a:pt x="15" y="80"/>
                  <a:pt x="2" y="183"/>
                </a:cubicBezTo>
                <a:cubicBezTo>
                  <a:pt x="1" y="192"/>
                  <a:pt x="0" y="200"/>
                  <a:pt x="0" y="209"/>
                </a:cubicBezTo>
                <a:cubicBezTo>
                  <a:pt x="0" y="219"/>
                  <a:pt x="1" y="227"/>
                  <a:pt x="2" y="236"/>
                </a:cubicBezTo>
                <a:cubicBezTo>
                  <a:pt x="15" y="339"/>
                  <a:pt x="103" y="419"/>
                  <a:pt x="209" y="419"/>
                </a:cubicBezTo>
                <a:cubicBezTo>
                  <a:pt x="325" y="419"/>
                  <a:pt x="418" y="325"/>
                  <a:pt x="418" y="209"/>
                </a:cubicBezTo>
                <a:cubicBezTo>
                  <a:pt x="418" y="94"/>
                  <a:pt x="325" y="0"/>
                  <a:pt x="209"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5" name="Freeform 129"/>
          <p:cNvSpPr>
            <a:spLocks/>
          </p:cNvSpPr>
          <p:nvPr/>
        </p:nvSpPr>
        <p:spPr bwMode="auto">
          <a:xfrm>
            <a:off x="4204392" y="4709343"/>
            <a:ext cx="1359823" cy="1347473"/>
          </a:xfrm>
          <a:custGeom>
            <a:avLst/>
            <a:gdLst>
              <a:gd name="T0" fmla="*/ 1143 w 2263"/>
              <a:gd name="T1" fmla="*/ 0 h 2239"/>
              <a:gd name="T2" fmla="*/ 973 w 2263"/>
              <a:gd name="T3" fmla="*/ 71 h 2239"/>
              <a:gd name="T4" fmla="*/ 94 w 2263"/>
              <a:gd name="T5" fmla="*/ 950 h 2239"/>
              <a:gd name="T6" fmla="*/ 94 w 2263"/>
              <a:gd name="T7" fmla="*/ 1290 h 2239"/>
              <a:gd name="T8" fmla="*/ 973 w 2263"/>
              <a:gd name="T9" fmla="*/ 2169 h 2239"/>
              <a:gd name="T10" fmla="*/ 1143 w 2263"/>
              <a:gd name="T11" fmla="*/ 2239 h 2239"/>
              <a:gd name="T12" fmla="*/ 1313 w 2263"/>
              <a:gd name="T13" fmla="*/ 2169 h 2239"/>
              <a:gd name="T14" fmla="*/ 2192 w 2263"/>
              <a:gd name="T15" fmla="*/ 1290 h 2239"/>
              <a:gd name="T16" fmla="*/ 2262 w 2263"/>
              <a:gd name="T17" fmla="*/ 1116 h 2239"/>
              <a:gd name="T18" fmla="*/ 2022 w 2263"/>
              <a:gd name="T19" fmla="*/ 1116 h 2239"/>
              <a:gd name="T20" fmla="*/ 1996 w 2263"/>
              <a:gd name="T21" fmla="*/ 1089 h 2239"/>
              <a:gd name="T22" fmla="*/ 2022 w 2263"/>
              <a:gd name="T23" fmla="*/ 1063 h 2239"/>
              <a:gd name="T24" fmla="*/ 2255 w 2263"/>
              <a:gd name="T25" fmla="*/ 1063 h 2239"/>
              <a:gd name="T26" fmla="*/ 2192 w 2263"/>
              <a:gd name="T27" fmla="*/ 950 h 2239"/>
              <a:gd name="T28" fmla="*/ 1313 w 2263"/>
              <a:gd name="T29" fmla="*/ 71 h 2239"/>
              <a:gd name="T30" fmla="*/ 1143 w 2263"/>
              <a:gd name="T31" fmla="*/ 0 h 2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63" h="2239">
                <a:moveTo>
                  <a:pt x="1143" y="0"/>
                </a:moveTo>
                <a:cubicBezTo>
                  <a:pt x="1081" y="0"/>
                  <a:pt x="1020" y="24"/>
                  <a:pt x="973" y="71"/>
                </a:cubicBezTo>
                <a:cubicBezTo>
                  <a:pt x="94" y="950"/>
                  <a:pt x="94" y="950"/>
                  <a:pt x="94" y="950"/>
                </a:cubicBezTo>
                <a:cubicBezTo>
                  <a:pt x="0" y="1044"/>
                  <a:pt x="0" y="1196"/>
                  <a:pt x="94" y="1290"/>
                </a:cubicBezTo>
                <a:cubicBezTo>
                  <a:pt x="973" y="2169"/>
                  <a:pt x="973" y="2169"/>
                  <a:pt x="973" y="2169"/>
                </a:cubicBezTo>
                <a:cubicBezTo>
                  <a:pt x="1020" y="2215"/>
                  <a:pt x="1081" y="2239"/>
                  <a:pt x="1143" y="2239"/>
                </a:cubicBezTo>
                <a:cubicBezTo>
                  <a:pt x="1204" y="2239"/>
                  <a:pt x="1266" y="2215"/>
                  <a:pt x="1313" y="2169"/>
                </a:cubicBezTo>
                <a:cubicBezTo>
                  <a:pt x="2192" y="1290"/>
                  <a:pt x="2192" y="1290"/>
                  <a:pt x="2192" y="1290"/>
                </a:cubicBezTo>
                <a:cubicBezTo>
                  <a:pt x="2240" y="1242"/>
                  <a:pt x="2263" y="1179"/>
                  <a:pt x="2262" y="1116"/>
                </a:cubicBezTo>
                <a:cubicBezTo>
                  <a:pt x="2022" y="1116"/>
                  <a:pt x="2022" y="1116"/>
                  <a:pt x="2022" y="1116"/>
                </a:cubicBezTo>
                <a:cubicBezTo>
                  <a:pt x="2008" y="1116"/>
                  <a:pt x="1996" y="1104"/>
                  <a:pt x="1996" y="1089"/>
                </a:cubicBezTo>
                <a:cubicBezTo>
                  <a:pt x="1996" y="1075"/>
                  <a:pt x="2008" y="1063"/>
                  <a:pt x="2022" y="1063"/>
                </a:cubicBezTo>
                <a:cubicBezTo>
                  <a:pt x="2255" y="1063"/>
                  <a:pt x="2255" y="1063"/>
                  <a:pt x="2255" y="1063"/>
                </a:cubicBezTo>
                <a:cubicBezTo>
                  <a:pt x="2245" y="1021"/>
                  <a:pt x="2224" y="982"/>
                  <a:pt x="2192" y="950"/>
                </a:cubicBezTo>
                <a:cubicBezTo>
                  <a:pt x="1313" y="71"/>
                  <a:pt x="1313" y="71"/>
                  <a:pt x="1313" y="71"/>
                </a:cubicBezTo>
                <a:cubicBezTo>
                  <a:pt x="1266" y="24"/>
                  <a:pt x="1204" y="0"/>
                  <a:pt x="1143" y="0"/>
                </a:cubicBezTo>
              </a:path>
            </a:pathLst>
          </a:custGeom>
          <a:solidFill>
            <a:srgbClr val="B6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6" name="Freeform 130"/>
          <p:cNvSpPr>
            <a:spLocks/>
          </p:cNvSpPr>
          <p:nvPr/>
        </p:nvSpPr>
        <p:spPr bwMode="auto">
          <a:xfrm>
            <a:off x="5403671" y="5348775"/>
            <a:ext cx="159859" cy="31560"/>
          </a:xfrm>
          <a:custGeom>
            <a:avLst/>
            <a:gdLst>
              <a:gd name="T0" fmla="*/ 259 w 266"/>
              <a:gd name="T1" fmla="*/ 0 h 53"/>
              <a:gd name="T2" fmla="*/ 26 w 266"/>
              <a:gd name="T3" fmla="*/ 0 h 53"/>
              <a:gd name="T4" fmla="*/ 0 w 266"/>
              <a:gd name="T5" fmla="*/ 26 h 53"/>
              <a:gd name="T6" fmla="*/ 26 w 266"/>
              <a:gd name="T7" fmla="*/ 53 h 53"/>
              <a:gd name="T8" fmla="*/ 266 w 266"/>
              <a:gd name="T9" fmla="*/ 53 h 53"/>
              <a:gd name="T10" fmla="*/ 259 w 266"/>
              <a:gd name="T11" fmla="*/ 0 h 53"/>
            </a:gdLst>
            <a:ahLst/>
            <a:cxnLst>
              <a:cxn ang="0">
                <a:pos x="T0" y="T1"/>
              </a:cxn>
              <a:cxn ang="0">
                <a:pos x="T2" y="T3"/>
              </a:cxn>
              <a:cxn ang="0">
                <a:pos x="T4" y="T5"/>
              </a:cxn>
              <a:cxn ang="0">
                <a:pos x="T6" y="T7"/>
              </a:cxn>
              <a:cxn ang="0">
                <a:pos x="T8" y="T9"/>
              </a:cxn>
              <a:cxn ang="0">
                <a:pos x="T10" y="T11"/>
              </a:cxn>
            </a:cxnLst>
            <a:rect l="0" t="0" r="r" b="b"/>
            <a:pathLst>
              <a:path w="266" h="53">
                <a:moveTo>
                  <a:pt x="259" y="0"/>
                </a:moveTo>
                <a:cubicBezTo>
                  <a:pt x="26" y="0"/>
                  <a:pt x="26" y="0"/>
                  <a:pt x="26" y="0"/>
                </a:cubicBezTo>
                <a:cubicBezTo>
                  <a:pt x="12" y="0"/>
                  <a:pt x="0" y="12"/>
                  <a:pt x="0" y="26"/>
                </a:cubicBezTo>
                <a:cubicBezTo>
                  <a:pt x="0" y="41"/>
                  <a:pt x="12" y="53"/>
                  <a:pt x="26" y="53"/>
                </a:cubicBezTo>
                <a:cubicBezTo>
                  <a:pt x="266" y="53"/>
                  <a:pt x="266" y="53"/>
                  <a:pt x="266" y="53"/>
                </a:cubicBezTo>
                <a:cubicBezTo>
                  <a:pt x="266" y="35"/>
                  <a:pt x="264" y="17"/>
                  <a:pt x="259" y="0"/>
                </a:cubicBezTo>
              </a:path>
            </a:pathLst>
          </a:custGeom>
          <a:solidFill>
            <a:srgbClr val="9A97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8" name="Freeform 132"/>
          <p:cNvSpPr>
            <a:spLocks/>
          </p:cNvSpPr>
          <p:nvPr/>
        </p:nvSpPr>
        <p:spPr bwMode="auto">
          <a:xfrm>
            <a:off x="3885362" y="4338856"/>
            <a:ext cx="845259" cy="829478"/>
          </a:xfrm>
          <a:custGeom>
            <a:avLst/>
            <a:gdLst>
              <a:gd name="T0" fmla="*/ 101 w 1406"/>
              <a:gd name="T1" fmla="*/ 107 h 1378"/>
              <a:gd name="T2" fmla="*/ 470 w 1406"/>
              <a:gd name="T3" fmla="*/ 101 h 1378"/>
              <a:gd name="T4" fmla="*/ 1300 w 1406"/>
              <a:gd name="T5" fmla="*/ 902 h 1378"/>
              <a:gd name="T6" fmla="*/ 1306 w 1406"/>
              <a:gd name="T7" fmla="*/ 1271 h 1378"/>
              <a:gd name="T8" fmla="*/ 937 w 1406"/>
              <a:gd name="T9" fmla="*/ 1277 h 1378"/>
              <a:gd name="T10" fmla="*/ 107 w 1406"/>
              <a:gd name="T11" fmla="*/ 476 h 1378"/>
              <a:gd name="T12" fmla="*/ 101 w 1406"/>
              <a:gd name="T13" fmla="*/ 107 h 1378"/>
            </a:gdLst>
            <a:ahLst/>
            <a:cxnLst>
              <a:cxn ang="0">
                <a:pos x="T0" y="T1"/>
              </a:cxn>
              <a:cxn ang="0">
                <a:pos x="T2" y="T3"/>
              </a:cxn>
              <a:cxn ang="0">
                <a:pos x="T4" y="T5"/>
              </a:cxn>
              <a:cxn ang="0">
                <a:pos x="T6" y="T7"/>
              </a:cxn>
              <a:cxn ang="0">
                <a:pos x="T8" y="T9"/>
              </a:cxn>
              <a:cxn ang="0">
                <a:pos x="T10" y="T11"/>
              </a:cxn>
              <a:cxn ang="0">
                <a:pos x="T12" y="T13"/>
              </a:cxn>
            </a:cxnLst>
            <a:rect l="0" t="0" r="r" b="b"/>
            <a:pathLst>
              <a:path w="1406" h="1378">
                <a:moveTo>
                  <a:pt x="101" y="107"/>
                </a:moveTo>
                <a:cubicBezTo>
                  <a:pt x="201" y="3"/>
                  <a:pt x="366" y="0"/>
                  <a:pt x="470" y="101"/>
                </a:cubicBezTo>
                <a:cubicBezTo>
                  <a:pt x="1300" y="902"/>
                  <a:pt x="1300" y="902"/>
                  <a:pt x="1300" y="902"/>
                </a:cubicBezTo>
                <a:cubicBezTo>
                  <a:pt x="1403" y="1002"/>
                  <a:pt x="1406" y="1167"/>
                  <a:pt x="1306" y="1271"/>
                </a:cubicBezTo>
                <a:cubicBezTo>
                  <a:pt x="1206" y="1375"/>
                  <a:pt x="1040" y="1378"/>
                  <a:pt x="937" y="1277"/>
                </a:cubicBezTo>
                <a:cubicBezTo>
                  <a:pt x="107" y="476"/>
                  <a:pt x="107" y="476"/>
                  <a:pt x="107" y="476"/>
                </a:cubicBezTo>
                <a:cubicBezTo>
                  <a:pt x="3" y="376"/>
                  <a:pt x="0" y="210"/>
                  <a:pt x="101" y="107"/>
                </a:cubicBezTo>
                <a:close/>
              </a:path>
            </a:pathLst>
          </a:custGeom>
          <a:solidFill>
            <a:schemeClr val="accent4"/>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9" name="Freeform 133"/>
          <p:cNvSpPr>
            <a:spLocks/>
          </p:cNvSpPr>
          <p:nvPr/>
        </p:nvSpPr>
        <p:spPr bwMode="auto">
          <a:xfrm>
            <a:off x="3872326" y="2203756"/>
            <a:ext cx="845259" cy="828792"/>
          </a:xfrm>
          <a:custGeom>
            <a:avLst/>
            <a:gdLst>
              <a:gd name="T0" fmla="*/ 100 w 1406"/>
              <a:gd name="T1" fmla="*/ 106 h 1377"/>
              <a:gd name="T2" fmla="*/ 470 w 1406"/>
              <a:gd name="T3" fmla="*/ 100 h 1377"/>
              <a:gd name="T4" fmla="*/ 1299 w 1406"/>
              <a:gd name="T5" fmla="*/ 901 h 1377"/>
              <a:gd name="T6" fmla="*/ 1305 w 1406"/>
              <a:gd name="T7" fmla="*/ 1271 h 1377"/>
              <a:gd name="T8" fmla="*/ 936 w 1406"/>
              <a:gd name="T9" fmla="*/ 1277 h 1377"/>
              <a:gd name="T10" fmla="*/ 107 w 1406"/>
              <a:gd name="T11" fmla="*/ 476 h 1377"/>
              <a:gd name="T12" fmla="*/ 100 w 1406"/>
              <a:gd name="T13" fmla="*/ 106 h 1377"/>
            </a:gdLst>
            <a:ahLst/>
            <a:cxnLst>
              <a:cxn ang="0">
                <a:pos x="T0" y="T1"/>
              </a:cxn>
              <a:cxn ang="0">
                <a:pos x="T2" y="T3"/>
              </a:cxn>
              <a:cxn ang="0">
                <a:pos x="T4" y="T5"/>
              </a:cxn>
              <a:cxn ang="0">
                <a:pos x="T6" y="T7"/>
              </a:cxn>
              <a:cxn ang="0">
                <a:pos x="T8" y="T9"/>
              </a:cxn>
              <a:cxn ang="0">
                <a:pos x="T10" y="T11"/>
              </a:cxn>
              <a:cxn ang="0">
                <a:pos x="T12" y="T13"/>
              </a:cxn>
            </a:cxnLst>
            <a:rect l="0" t="0" r="r" b="b"/>
            <a:pathLst>
              <a:path w="1406" h="1377">
                <a:moveTo>
                  <a:pt x="100" y="106"/>
                </a:moveTo>
                <a:cubicBezTo>
                  <a:pt x="200" y="3"/>
                  <a:pt x="366" y="0"/>
                  <a:pt x="470" y="100"/>
                </a:cubicBezTo>
                <a:cubicBezTo>
                  <a:pt x="1299" y="901"/>
                  <a:pt x="1299" y="901"/>
                  <a:pt x="1299" y="901"/>
                </a:cubicBezTo>
                <a:cubicBezTo>
                  <a:pt x="1403" y="1002"/>
                  <a:pt x="1406" y="1167"/>
                  <a:pt x="1305" y="1271"/>
                </a:cubicBezTo>
                <a:cubicBezTo>
                  <a:pt x="1205" y="1374"/>
                  <a:pt x="1040" y="1377"/>
                  <a:pt x="936" y="1277"/>
                </a:cubicBezTo>
                <a:cubicBezTo>
                  <a:pt x="107" y="476"/>
                  <a:pt x="107" y="476"/>
                  <a:pt x="107" y="476"/>
                </a:cubicBezTo>
                <a:cubicBezTo>
                  <a:pt x="3" y="375"/>
                  <a:pt x="0" y="210"/>
                  <a:pt x="100" y="106"/>
                </a:cubicBezTo>
              </a:path>
            </a:pathLst>
          </a:custGeom>
          <a:solidFill>
            <a:schemeClr val="accent2"/>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0" name="Freeform 134"/>
          <p:cNvSpPr>
            <a:spLocks/>
          </p:cNvSpPr>
          <p:nvPr/>
        </p:nvSpPr>
        <p:spPr bwMode="auto">
          <a:xfrm>
            <a:off x="4019149" y="3259643"/>
            <a:ext cx="828107" cy="845944"/>
          </a:xfrm>
          <a:custGeom>
            <a:avLst/>
            <a:gdLst>
              <a:gd name="T0" fmla="*/ 1271 w 1378"/>
              <a:gd name="T1" fmla="*/ 100 h 1406"/>
              <a:gd name="T2" fmla="*/ 1278 w 1378"/>
              <a:gd name="T3" fmla="*/ 470 h 1406"/>
              <a:gd name="T4" fmla="*/ 476 w 1378"/>
              <a:gd name="T5" fmla="*/ 1299 h 1406"/>
              <a:gd name="T6" fmla="*/ 107 w 1378"/>
              <a:gd name="T7" fmla="*/ 1306 h 1406"/>
              <a:gd name="T8" fmla="*/ 101 w 1378"/>
              <a:gd name="T9" fmla="*/ 936 h 1406"/>
              <a:gd name="T10" fmla="*/ 902 w 1378"/>
              <a:gd name="T11" fmla="*/ 107 h 1406"/>
              <a:gd name="T12" fmla="*/ 1271 w 1378"/>
              <a:gd name="T13" fmla="*/ 100 h 1406"/>
            </a:gdLst>
            <a:ahLst/>
            <a:cxnLst>
              <a:cxn ang="0">
                <a:pos x="T0" y="T1"/>
              </a:cxn>
              <a:cxn ang="0">
                <a:pos x="T2" y="T3"/>
              </a:cxn>
              <a:cxn ang="0">
                <a:pos x="T4" y="T5"/>
              </a:cxn>
              <a:cxn ang="0">
                <a:pos x="T6" y="T7"/>
              </a:cxn>
              <a:cxn ang="0">
                <a:pos x="T8" y="T9"/>
              </a:cxn>
              <a:cxn ang="0">
                <a:pos x="T10" y="T11"/>
              </a:cxn>
              <a:cxn ang="0">
                <a:pos x="T12" y="T13"/>
              </a:cxn>
            </a:cxnLst>
            <a:rect l="0" t="0" r="r" b="b"/>
            <a:pathLst>
              <a:path w="1378" h="1406">
                <a:moveTo>
                  <a:pt x="1271" y="100"/>
                </a:moveTo>
                <a:cubicBezTo>
                  <a:pt x="1375" y="201"/>
                  <a:pt x="1378" y="366"/>
                  <a:pt x="1278" y="470"/>
                </a:cubicBezTo>
                <a:cubicBezTo>
                  <a:pt x="476" y="1299"/>
                  <a:pt x="476" y="1299"/>
                  <a:pt x="476" y="1299"/>
                </a:cubicBezTo>
                <a:cubicBezTo>
                  <a:pt x="376" y="1403"/>
                  <a:pt x="211" y="1406"/>
                  <a:pt x="107" y="1306"/>
                </a:cubicBezTo>
                <a:cubicBezTo>
                  <a:pt x="3" y="1205"/>
                  <a:pt x="0" y="1040"/>
                  <a:pt x="101" y="936"/>
                </a:cubicBezTo>
                <a:cubicBezTo>
                  <a:pt x="902" y="107"/>
                  <a:pt x="902" y="107"/>
                  <a:pt x="902" y="107"/>
                </a:cubicBezTo>
                <a:cubicBezTo>
                  <a:pt x="1002" y="3"/>
                  <a:pt x="1167" y="0"/>
                  <a:pt x="1271" y="100"/>
                </a:cubicBezTo>
                <a:close/>
              </a:path>
            </a:pathLst>
          </a:custGeom>
          <a:solidFill>
            <a:schemeClr val="accent3"/>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3" name="Freeform 137"/>
          <p:cNvSpPr>
            <a:spLocks/>
          </p:cNvSpPr>
          <p:nvPr/>
        </p:nvSpPr>
        <p:spPr bwMode="auto">
          <a:xfrm>
            <a:off x="4139215" y="4622895"/>
            <a:ext cx="1472341" cy="1474400"/>
          </a:xfrm>
          <a:custGeom>
            <a:avLst/>
            <a:gdLst>
              <a:gd name="T0" fmla="*/ 2349 w 2450"/>
              <a:gd name="T1" fmla="*/ 1042 h 2450"/>
              <a:gd name="T2" fmla="*/ 2349 w 2450"/>
              <a:gd name="T3" fmla="*/ 1407 h 2450"/>
              <a:gd name="T4" fmla="*/ 1407 w 2450"/>
              <a:gd name="T5" fmla="*/ 2349 h 2450"/>
              <a:gd name="T6" fmla="*/ 1042 w 2450"/>
              <a:gd name="T7" fmla="*/ 2349 h 2450"/>
              <a:gd name="T8" fmla="*/ 100 w 2450"/>
              <a:gd name="T9" fmla="*/ 1407 h 2450"/>
              <a:gd name="T10" fmla="*/ 100 w 2450"/>
              <a:gd name="T11" fmla="*/ 1042 h 2450"/>
              <a:gd name="T12" fmla="*/ 1042 w 2450"/>
              <a:gd name="T13" fmla="*/ 100 h 2450"/>
              <a:gd name="T14" fmla="*/ 1407 w 2450"/>
              <a:gd name="T15" fmla="*/ 100 h 2450"/>
              <a:gd name="T16" fmla="*/ 2349 w 2450"/>
              <a:gd name="T17" fmla="*/ 1042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49" y="1042"/>
                </a:moveTo>
                <a:cubicBezTo>
                  <a:pt x="2450" y="1143"/>
                  <a:pt x="2450" y="1306"/>
                  <a:pt x="2349" y="1407"/>
                </a:cubicBezTo>
                <a:cubicBezTo>
                  <a:pt x="1407" y="2349"/>
                  <a:pt x="1407" y="2349"/>
                  <a:pt x="1407" y="2349"/>
                </a:cubicBezTo>
                <a:cubicBezTo>
                  <a:pt x="1306" y="2450"/>
                  <a:pt x="1143" y="2450"/>
                  <a:pt x="1042" y="2349"/>
                </a:cubicBezTo>
                <a:cubicBezTo>
                  <a:pt x="100" y="1407"/>
                  <a:pt x="100" y="1407"/>
                  <a:pt x="100" y="1407"/>
                </a:cubicBezTo>
                <a:cubicBezTo>
                  <a:pt x="0" y="1306"/>
                  <a:pt x="0" y="1143"/>
                  <a:pt x="100" y="1042"/>
                </a:cubicBezTo>
                <a:cubicBezTo>
                  <a:pt x="1042" y="100"/>
                  <a:pt x="1042" y="100"/>
                  <a:pt x="1042" y="100"/>
                </a:cubicBezTo>
                <a:cubicBezTo>
                  <a:pt x="1143" y="0"/>
                  <a:pt x="1306" y="0"/>
                  <a:pt x="1407" y="100"/>
                </a:cubicBezTo>
                <a:lnTo>
                  <a:pt x="2349" y="1042"/>
                </a:lnTo>
                <a:close/>
              </a:path>
            </a:pathLst>
          </a:custGeom>
          <a:solidFill>
            <a:schemeClr val="accent4"/>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4" name="Freeform 138"/>
          <p:cNvSpPr>
            <a:spLocks noEditPoints="1"/>
          </p:cNvSpPr>
          <p:nvPr/>
        </p:nvSpPr>
        <p:spPr bwMode="auto">
          <a:xfrm>
            <a:off x="4224975" y="4722378"/>
            <a:ext cx="1300134" cy="1275434"/>
          </a:xfrm>
          <a:custGeom>
            <a:avLst/>
            <a:gdLst>
              <a:gd name="T0" fmla="*/ 1082 w 2163"/>
              <a:gd name="T1" fmla="*/ 27 h 2119"/>
              <a:gd name="T2" fmla="*/ 1223 w 2163"/>
              <a:gd name="T3" fmla="*/ 86 h 2119"/>
              <a:gd name="T4" fmla="*/ 2055 w 2163"/>
              <a:gd name="T5" fmla="*/ 918 h 2119"/>
              <a:gd name="T6" fmla="*/ 2114 w 2163"/>
              <a:gd name="T7" fmla="*/ 1060 h 2119"/>
              <a:gd name="T8" fmla="*/ 2055 w 2163"/>
              <a:gd name="T9" fmla="*/ 1201 h 2119"/>
              <a:gd name="T10" fmla="*/ 1223 w 2163"/>
              <a:gd name="T11" fmla="*/ 2033 h 2119"/>
              <a:gd name="T12" fmla="*/ 1082 w 2163"/>
              <a:gd name="T13" fmla="*/ 2092 h 2119"/>
              <a:gd name="T14" fmla="*/ 940 w 2163"/>
              <a:gd name="T15" fmla="*/ 2033 h 2119"/>
              <a:gd name="T16" fmla="*/ 108 w 2163"/>
              <a:gd name="T17" fmla="*/ 1201 h 2119"/>
              <a:gd name="T18" fmla="*/ 49 w 2163"/>
              <a:gd name="T19" fmla="*/ 1060 h 2119"/>
              <a:gd name="T20" fmla="*/ 108 w 2163"/>
              <a:gd name="T21" fmla="*/ 918 h 2119"/>
              <a:gd name="T22" fmla="*/ 940 w 2163"/>
              <a:gd name="T23" fmla="*/ 86 h 2119"/>
              <a:gd name="T24" fmla="*/ 1082 w 2163"/>
              <a:gd name="T25" fmla="*/ 27 h 2119"/>
              <a:gd name="T26" fmla="*/ 1082 w 2163"/>
              <a:gd name="T27" fmla="*/ 0 h 2119"/>
              <a:gd name="T28" fmla="*/ 921 w 2163"/>
              <a:gd name="T29" fmla="*/ 67 h 2119"/>
              <a:gd name="T30" fmla="*/ 89 w 2163"/>
              <a:gd name="T31" fmla="*/ 899 h 2119"/>
              <a:gd name="T32" fmla="*/ 89 w 2163"/>
              <a:gd name="T33" fmla="*/ 1221 h 2119"/>
              <a:gd name="T34" fmla="*/ 921 w 2163"/>
              <a:gd name="T35" fmla="*/ 2052 h 2119"/>
              <a:gd name="T36" fmla="*/ 1082 w 2163"/>
              <a:gd name="T37" fmla="*/ 2119 h 2119"/>
              <a:gd name="T38" fmla="*/ 1243 w 2163"/>
              <a:gd name="T39" fmla="*/ 2052 h 2119"/>
              <a:gd name="T40" fmla="*/ 2074 w 2163"/>
              <a:gd name="T41" fmla="*/ 1221 h 2119"/>
              <a:gd name="T42" fmla="*/ 2074 w 2163"/>
              <a:gd name="T43" fmla="*/ 899 h 2119"/>
              <a:gd name="T44" fmla="*/ 1243 w 2163"/>
              <a:gd name="T45" fmla="*/ 67 h 2119"/>
              <a:gd name="T46" fmla="*/ 1082 w 2163"/>
              <a:gd name="T47" fmla="*/ 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63" h="2119">
                <a:moveTo>
                  <a:pt x="1082" y="27"/>
                </a:moveTo>
                <a:cubicBezTo>
                  <a:pt x="1135" y="27"/>
                  <a:pt x="1186" y="48"/>
                  <a:pt x="1223" y="86"/>
                </a:cubicBezTo>
                <a:cubicBezTo>
                  <a:pt x="2055" y="918"/>
                  <a:pt x="2055" y="918"/>
                  <a:pt x="2055" y="918"/>
                </a:cubicBezTo>
                <a:cubicBezTo>
                  <a:pt x="2093" y="956"/>
                  <a:pt x="2114" y="1006"/>
                  <a:pt x="2114" y="1060"/>
                </a:cubicBezTo>
                <a:cubicBezTo>
                  <a:pt x="2114" y="1113"/>
                  <a:pt x="2093" y="1164"/>
                  <a:pt x="2055" y="1201"/>
                </a:cubicBezTo>
                <a:cubicBezTo>
                  <a:pt x="1223" y="2033"/>
                  <a:pt x="1223" y="2033"/>
                  <a:pt x="1223" y="2033"/>
                </a:cubicBezTo>
                <a:cubicBezTo>
                  <a:pt x="1186" y="2071"/>
                  <a:pt x="1135" y="2092"/>
                  <a:pt x="1082" y="2092"/>
                </a:cubicBezTo>
                <a:cubicBezTo>
                  <a:pt x="1028" y="2092"/>
                  <a:pt x="978" y="2071"/>
                  <a:pt x="940" y="2033"/>
                </a:cubicBezTo>
                <a:cubicBezTo>
                  <a:pt x="108" y="1201"/>
                  <a:pt x="108" y="1201"/>
                  <a:pt x="108" y="1201"/>
                </a:cubicBezTo>
                <a:cubicBezTo>
                  <a:pt x="70" y="1164"/>
                  <a:pt x="49" y="1113"/>
                  <a:pt x="49" y="1060"/>
                </a:cubicBezTo>
                <a:cubicBezTo>
                  <a:pt x="49" y="1006"/>
                  <a:pt x="70" y="956"/>
                  <a:pt x="108" y="918"/>
                </a:cubicBezTo>
                <a:cubicBezTo>
                  <a:pt x="940" y="86"/>
                  <a:pt x="940" y="86"/>
                  <a:pt x="940" y="86"/>
                </a:cubicBezTo>
                <a:cubicBezTo>
                  <a:pt x="978" y="48"/>
                  <a:pt x="1028" y="27"/>
                  <a:pt x="1082" y="27"/>
                </a:cubicBezTo>
                <a:moveTo>
                  <a:pt x="1082" y="0"/>
                </a:moveTo>
                <a:cubicBezTo>
                  <a:pt x="1023" y="0"/>
                  <a:pt x="965" y="22"/>
                  <a:pt x="921" y="67"/>
                </a:cubicBezTo>
                <a:cubicBezTo>
                  <a:pt x="89" y="899"/>
                  <a:pt x="89" y="899"/>
                  <a:pt x="89" y="899"/>
                </a:cubicBezTo>
                <a:cubicBezTo>
                  <a:pt x="0" y="988"/>
                  <a:pt x="0" y="1132"/>
                  <a:pt x="89" y="1221"/>
                </a:cubicBezTo>
                <a:cubicBezTo>
                  <a:pt x="921" y="2052"/>
                  <a:pt x="921" y="2052"/>
                  <a:pt x="921" y="2052"/>
                </a:cubicBezTo>
                <a:cubicBezTo>
                  <a:pt x="965" y="2097"/>
                  <a:pt x="1023" y="2119"/>
                  <a:pt x="1082" y="2119"/>
                </a:cubicBezTo>
                <a:cubicBezTo>
                  <a:pt x="1140" y="2119"/>
                  <a:pt x="1198" y="2097"/>
                  <a:pt x="1243" y="2052"/>
                </a:cubicBezTo>
                <a:cubicBezTo>
                  <a:pt x="2074" y="1221"/>
                  <a:pt x="2074" y="1221"/>
                  <a:pt x="2074" y="1221"/>
                </a:cubicBezTo>
                <a:cubicBezTo>
                  <a:pt x="2163" y="1132"/>
                  <a:pt x="2163" y="988"/>
                  <a:pt x="2074" y="899"/>
                </a:cubicBezTo>
                <a:cubicBezTo>
                  <a:pt x="1243" y="67"/>
                  <a:pt x="1243" y="67"/>
                  <a:pt x="1243" y="67"/>
                </a:cubicBezTo>
                <a:cubicBezTo>
                  <a:pt x="1198" y="22"/>
                  <a:pt x="1140" y="0"/>
                  <a:pt x="108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5" name="Freeform 139"/>
          <p:cNvSpPr>
            <a:spLocks/>
          </p:cNvSpPr>
          <p:nvPr/>
        </p:nvSpPr>
        <p:spPr bwMode="auto">
          <a:xfrm>
            <a:off x="3112830" y="1414757"/>
            <a:ext cx="1473027" cy="1474400"/>
          </a:xfrm>
          <a:custGeom>
            <a:avLst/>
            <a:gdLst>
              <a:gd name="T0" fmla="*/ 2349 w 2450"/>
              <a:gd name="T1" fmla="*/ 1043 h 2450"/>
              <a:gd name="T2" fmla="*/ 2349 w 2450"/>
              <a:gd name="T3" fmla="*/ 1407 h 2450"/>
              <a:gd name="T4" fmla="*/ 1407 w 2450"/>
              <a:gd name="T5" fmla="*/ 2349 h 2450"/>
              <a:gd name="T6" fmla="*/ 1042 w 2450"/>
              <a:gd name="T7" fmla="*/ 2349 h 2450"/>
              <a:gd name="T8" fmla="*/ 100 w 2450"/>
              <a:gd name="T9" fmla="*/ 1407 h 2450"/>
              <a:gd name="T10" fmla="*/ 100 w 2450"/>
              <a:gd name="T11" fmla="*/ 1043 h 2450"/>
              <a:gd name="T12" fmla="*/ 1042 w 2450"/>
              <a:gd name="T13" fmla="*/ 100 h 2450"/>
              <a:gd name="T14" fmla="*/ 1407 w 2450"/>
              <a:gd name="T15" fmla="*/ 100 h 2450"/>
              <a:gd name="T16" fmla="*/ 2349 w 2450"/>
              <a:gd name="T17" fmla="*/ 1043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49" y="1043"/>
                </a:moveTo>
                <a:cubicBezTo>
                  <a:pt x="2450" y="1143"/>
                  <a:pt x="2450" y="1306"/>
                  <a:pt x="2349" y="1407"/>
                </a:cubicBezTo>
                <a:cubicBezTo>
                  <a:pt x="1407" y="2349"/>
                  <a:pt x="1407" y="2349"/>
                  <a:pt x="1407" y="2349"/>
                </a:cubicBezTo>
                <a:cubicBezTo>
                  <a:pt x="1306" y="2450"/>
                  <a:pt x="1143" y="2450"/>
                  <a:pt x="1042" y="2349"/>
                </a:cubicBezTo>
                <a:cubicBezTo>
                  <a:pt x="100" y="1407"/>
                  <a:pt x="100" y="1407"/>
                  <a:pt x="100" y="1407"/>
                </a:cubicBezTo>
                <a:cubicBezTo>
                  <a:pt x="0" y="1306"/>
                  <a:pt x="0" y="1143"/>
                  <a:pt x="100" y="1043"/>
                </a:cubicBezTo>
                <a:cubicBezTo>
                  <a:pt x="1042" y="100"/>
                  <a:pt x="1042" y="100"/>
                  <a:pt x="1042" y="100"/>
                </a:cubicBezTo>
                <a:cubicBezTo>
                  <a:pt x="1143" y="0"/>
                  <a:pt x="1306" y="0"/>
                  <a:pt x="1407" y="100"/>
                </a:cubicBezTo>
                <a:cubicBezTo>
                  <a:pt x="2349" y="1043"/>
                  <a:pt x="2349" y="1043"/>
                  <a:pt x="2349" y="1043"/>
                </a:cubicBezTo>
              </a:path>
            </a:pathLst>
          </a:custGeom>
          <a:solidFill>
            <a:schemeClr val="accent1"/>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6" name="Freeform 140"/>
          <p:cNvSpPr>
            <a:spLocks noEditPoints="1"/>
          </p:cNvSpPr>
          <p:nvPr/>
        </p:nvSpPr>
        <p:spPr bwMode="auto">
          <a:xfrm>
            <a:off x="3199276" y="1514240"/>
            <a:ext cx="1300820" cy="1274748"/>
          </a:xfrm>
          <a:custGeom>
            <a:avLst/>
            <a:gdLst>
              <a:gd name="T0" fmla="*/ 1082 w 2164"/>
              <a:gd name="T1" fmla="*/ 2092 h 2119"/>
              <a:gd name="T2" fmla="*/ 940 w 2164"/>
              <a:gd name="T3" fmla="*/ 2033 h 2119"/>
              <a:gd name="T4" fmla="*/ 108 w 2164"/>
              <a:gd name="T5" fmla="*/ 1202 h 2119"/>
              <a:gd name="T6" fmla="*/ 50 w 2164"/>
              <a:gd name="T7" fmla="*/ 1060 h 2119"/>
              <a:gd name="T8" fmla="*/ 108 w 2164"/>
              <a:gd name="T9" fmla="*/ 918 h 2119"/>
              <a:gd name="T10" fmla="*/ 940 w 2164"/>
              <a:gd name="T11" fmla="*/ 86 h 2119"/>
              <a:gd name="T12" fmla="*/ 1082 w 2164"/>
              <a:gd name="T13" fmla="*/ 28 h 2119"/>
              <a:gd name="T14" fmla="*/ 1224 w 2164"/>
              <a:gd name="T15" fmla="*/ 86 h 2119"/>
              <a:gd name="T16" fmla="*/ 2055 w 2164"/>
              <a:gd name="T17" fmla="*/ 918 h 2119"/>
              <a:gd name="T18" fmla="*/ 2114 w 2164"/>
              <a:gd name="T19" fmla="*/ 1060 h 2119"/>
              <a:gd name="T20" fmla="*/ 2055 w 2164"/>
              <a:gd name="T21" fmla="*/ 1202 h 2119"/>
              <a:gd name="T22" fmla="*/ 1224 w 2164"/>
              <a:gd name="T23" fmla="*/ 2033 h 2119"/>
              <a:gd name="T24" fmla="*/ 1082 w 2164"/>
              <a:gd name="T25" fmla="*/ 2092 h 2119"/>
              <a:gd name="T26" fmla="*/ 1082 w 2164"/>
              <a:gd name="T27" fmla="*/ 0 h 2119"/>
              <a:gd name="T28" fmla="*/ 921 w 2164"/>
              <a:gd name="T29" fmla="*/ 67 h 2119"/>
              <a:gd name="T30" fmla="*/ 89 w 2164"/>
              <a:gd name="T31" fmla="*/ 899 h 2119"/>
              <a:gd name="T32" fmla="*/ 89 w 2164"/>
              <a:gd name="T33" fmla="*/ 1221 h 2119"/>
              <a:gd name="T34" fmla="*/ 921 w 2164"/>
              <a:gd name="T35" fmla="*/ 2053 h 2119"/>
              <a:gd name="T36" fmla="*/ 1082 w 2164"/>
              <a:gd name="T37" fmla="*/ 2119 h 2119"/>
              <a:gd name="T38" fmla="*/ 1243 w 2164"/>
              <a:gd name="T39" fmla="*/ 2053 h 2119"/>
              <a:gd name="T40" fmla="*/ 2074 w 2164"/>
              <a:gd name="T41" fmla="*/ 1221 h 2119"/>
              <a:gd name="T42" fmla="*/ 2074 w 2164"/>
              <a:gd name="T43" fmla="*/ 899 h 2119"/>
              <a:gd name="T44" fmla="*/ 1243 w 2164"/>
              <a:gd name="T45" fmla="*/ 67 h 2119"/>
              <a:gd name="T46" fmla="*/ 1082 w 2164"/>
              <a:gd name="T47" fmla="*/ 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64" h="2119">
                <a:moveTo>
                  <a:pt x="1082" y="2092"/>
                </a:moveTo>
                <a:cubicBezTo>
                  <a:pt x="1028" y="2092"/>
                  <a:pt x="978" y="2071"/>
                  <a:pt x="940" y="2033"/>
                </a:cubicBezTo>
                <a:cubicBezTo>
                  <a:pt x="108" y="1202"/>
                  <a:pt x="108" y="1202"/>
                  <a:pt x="108" y="1202"/>
                </a:cubicBezTo>
                <a:cubicBezTo>
                  <a:pt x="70" y="1164"/>
                  <a:pt x="50" y="1113"/>
                  <a:pt x="50" y="1060"/>
                </a:cubicBezTo>
                <a:cubicBezTo>
                  <a:pt x="50" y="1006"/>
                  <a:pt x="70" y="956"/>
                  <a:pt x="108" y="918"/>
                </a:cubicBezTo>
                <a:cubicBezTo>
                  <a:pt x="940" y="86"/>
                  <a:pt x="940" y="86"/>
                  <a:pt x="940" y="86"/>
                </a:cubicBezTo>
                <a:cubicBezTo>
                  <a:pt x="978" y="48"/>
                  <a:pt x="1028" y="28"/>
                  <a:pt x="1082" y="28"/>
                </a:cubicBezTo>
                <a:cubicBezTo>
                  <a:pt x="1135" y="28"/>
                  <a:pt x="1186" y="48"/>
                  <a:pt x="1224" y="86"/>
                </a:cubicBezTo>
                <a:cubicBezTo>
                  <a:pt x="2055" y="918"/>
                  <a:pt x="2055" y="918"/>
                  <a:pt x="2055" y="918"/>
                </a:cubicBezTo>
                <a:cubicBezTo>
                  <a:pt x="2093" y="956"/>
                  <a:pt x="2114" y="1006"/>
                  <a:pt x="2114" y="1060"/>
                </a:cubicBezTo>
                <a:cubicBezTo>
                  <a:pt x="2114" y="1113"/>
                  <a:pt x="2093" y="1164"/>
                  <a:pt x="2055" y="1202"/>
                </a:cubicBezTo>
                <a:cubicBezTo>
                  <a:pt x="1224" y="2033"/>
                  <a:pt x="1224" y="2033"/>
                  <a:pt x="1224" y="2033"/>
                </a:cubicBezTo>
                <a:cubicBezTo>
                  <a:pt x="1186" y="2071"/>
                  <a:pt x="1135" y="2092"/>
                  <a:pt x="1082" y="2092"/>
                </a:cubicBezTo>
                <a:moveTo>
                  <a:pt x="1082" y="0"/>
                </a:moveTo>
                <a:cubicBezTo>
                  <a:pt x="1023" y="0"/>
                  <a:pt x="965" y="23"/>
                  <a:pt x="921" y="67"/>
                </a:cubicBezTo>
                <a:cubicBezTo>
                  <a:pt x="89" y="899"/>
                  <a:pt x="89" y="899"/>
                  <a:pt x="89" y="899"/>
                </a:cubicBezTo>
                <a:cubicBezTo>
                  <a:pt x="0" y="988"/>
                  <a:pt x="0" y="1132"/>
                  <a:pt x="89" y="1221"/>
                </a:cubicBezTo>
                <a:cubicBezTo>
                  <a:pt x="921" y="2053"/>
                  <a:pt x="921" y="2053"/>
                  <a:pt x="921" y="2053"/>
                </a:cubicBezTo>
                <a:cubicBezTo>
                  <a:pt x="965" y="2097"/>
                  <a:pt x="1023" y="2119"/>
                  <a:pt x="1082" y="2119"/>
                </a:cubicBezTo>
                <a:cubicBezTo>
                  <a:pt x="1140" y="2119"/>
                  <a:pt x="1198" y="2097"/>
                  <a:pt x="1243" y="2053"/>
                </a:cubicBezTo>
                <a:cubicBezTo>
                  <a:pt x="2074" y="1221"/>
                  <a:pt x="2074" y="1221"/>
                  <a:pt x="2074" y="1221"/>
                </a:cubicBezTo>
                <a:cubicBezTo>
                  <a:pt x="2164" y="1132"/>
                  <a:pt x="2163" y="988"/>
                  <a:pt x="2074" y="899"/>
                </a:cubicBezTo>
                <a:cubicBezTo>
                  <a:pt x="1243" y="67"/>
                  <a:pt x="1243" y="67"/>
                  <a:pt x="1243" y="67"/>
                </a:cubicBezTo>
                <a:cubicBezTo>
                  <a:pt x="1198" y="23"/>
                  <a:pt x="1140" y="0"/>
                  <a:pt x="1082" y="0"/>
                </a:cubicBezTo>
              </a:path>
            </a:pathLst>
          </a:custGeom>
          <a:solidFill>
            <a:srgbClr val="E5E9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9" name="Freeform 143"/>
          <p:cNvSpPr>
            <a:spLocks/>
          </p:cNvSpPr>
          <p:nvPr/>
        </p:nvSpPr>
        <p:spPr bwMode="auto">
          <a:xfrm>
            <a:off x="4098050" y="2446631"/>
            <a:ext cx="1473027" cy="1474400"/>
          </a:xfrm>
          <a:custGeom>
            <a:avLst/>
            <a:gdLst>
              <a:gd name="T0" fmla="*/ 2350 w 2450"/>
              <a:gd name="T1" fmla="*/ 1043 h 2450"/>
              <a:gd name="T2" fmla="*/ 2350 w 2450"/>
              <a:gd name="T3" fmla="*/ 1407 h 2450"/>
              <a:gd name="T4" fmla="*/ 1408 w 2450"/>
              <a:gd name="T5" fmla="*/ 2349 h 2450"/>
              <a:gd name="T6" fmla="*/ 1043 w 2450"/>
              <a:gd name="T7" fmla="*/ 2349 h 2450"/>
              <a:gd name="T8" fmla="*/ 101 w 2450"/>
              <a:gd name="T9" fmla="*/ 1407 h 2450"/>
              <a:gd name="T10" fmla="*/ 101 w 2450"/>
              <a:gd name="T11" fmla="*/ 1043 h 2450"/>
              <a:gd name="T12" fmla="*/ 1043 w 2450"/>
              <a:gd name="T13" fmla="*/ 101 h 2450"/>
              <a:gd name="T14" fmla="*/ 1408 w 2450"/>
              <a:gd name="T15" fmla="*/ 101 h 2450"/>
              <a:gd name="T16" fmla="*/ 2350 w 2450"/>
              <a:gd name="T17" fmla="*/ 1043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50" y="1043"/>
                </a:moveTo>
                <a:cubicBezTo>
                  <a:pt x="2450" y="1143"/>
                  <a:pt x="2450" y="1306"/>
                  <a:pt x="2350" y="1407"/>
                </a:cubicBezTo>
                <a:cubicBezTo>
                  <a:pt x="1408" y="2349"/>
                  <a:pt x="1408" y="2349"/>
                  <a:pt x="1408" y="2349"/>
                </a:cubicBezTo>
                <a:cubicBezTo>
                  <a:pt x="1307" y="2450"/>
                  <a:pt x="1144" y="2450"/>
                  <a:pt x="1043" y="2349"/>
                </a:cubicBezTo>
                <a:cubicBezTo>
                  <a:pt x="101" y="1407"/>
                  <a:pt x="101" y="1407"/>
                  <a:pt x="101" y="1407"/>
                </a:cubicBezTo>
                <a:cubicBezTo>
                  <a:pt x="0" y="1306"/>
                  <a:pt x="0" y="1143"/>
                  <a:pt x="101" y="1043"/>
                </a:cubicBezTo>
                <a:cubicBezTo>
                  <a:pt x="1043" y="101"/>
                  <a:pt x="1043" y="101"/>
                  <a:pt x="1043" y="101"/>
                </a:cubicBezTo>
                <a:cubicBezTo>
                  <a:pt x="1144" y="0"/>
                  <a:pt x="1307" y="0"/>
                  <a:pt x="1408" y="101"/>
                </a:cubicBezTo>
                <a:lnTo>
                  <a:pt x="2350" y="1043"/>
                </a:lnTo>
                <a:close/>
              </a:path>
            </a:pathLst>
          </a:custGeom>
          <a:solidFill>
            <a:schemeClr val="accent2"/>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40" name="Freeform 144"/>
          <p:cNvSpPr>
            <a:spLocks noEditPoints="1"/>
          </p:cNvSpPr>
          <p:nvPr/>
        </p:nvSpPr>
        <p:spPr bwMode="auto">
          <a:xfrm>
            <a:off x="4184496" y="2546114"/>
            <a:ext cx="1300820" cy="1275434"/>
          </a:xfrm>
          <a:custGeom>
            <a:avLst/>
            <a:gdLst>
              <a:gd name="T0" fmla="*/ 1082 w 2164"/>
              <a:gd name="T1" fmla="*/ 28 h 2119"/>
              <a:gd name="T2" fmla="*/ 1224 w 2164"/>
              <a:gd name="T3" fmla="*/ 86 h 2119"/>
              <a:gd name="T4" fmla="*/ 2056 w 2164"/>
              <a:gd name="T5" fmla="*/ 918 h 2119"/>
              <a:gd name="T6" fmla="*/ 2115 w 2164"/>
              <a:gd name="T7" fmla="*/ 1060 h 2119"/>
              <a:gd name="T8" fmla="*/ 2056 w 2164"/>
              <a:gd name="T9" fmla="*/ 1202 h 2119"/>
              <a:gd name="T10" fmla="*/ 1224 w 2164"/>
              <a:gd name="T11" fmla="*/ 2034 h 2119"/>
              <a:gd name="T12" fmla="*/ 1082 w 2164"/>
              <a:gd name="T13" fmla="*/ 2092 h 2119"/>
              <a:gd name="T14" fmla="*/ 940 w 2164"/>
              <a:gd name="T15" fmla="*/ 2034 h 2119"/>
              <a:gd name="T16" fmla="*/ 109 w 2164"/>
              <a:gd name="T17" fmla="*/ 1202 h 2119"/>
              <a:gd name="T18" fmla="*/ 50 w 2164"/>
              <a:gd name="T19" fmla="*/ 1060 h 2119"/>
              <a:gd name="T20" fmla="*/ 109 w 2164"/>
              <a:gd name="T21" fmla="*/ 918 h 2119"/>
              <a:gd name="T22" fmla="*/ 940 w 2164"/>
              <a:gd name="T23" fmla="*/ 86 h 2119"/>
              <a:gd name="T24" fmla="*/ 1082 w 2164"/>
              <a:gd name="T25" fmla="*/ 28 h 2119"/>
              <a:gd name="T26" fmla="*/ 1082 w 2164"/>
              <a:gd name="T27" fmla="*/ 0 h 2119"/>
              <a:gd name="T28" fmla="*/ 921 w 2164"/>
              <a:gd name="T29" fmla="*/ 67 h 2119"/>
              <a:gd name="T30" fmla="*/ 89 w 2164"/>
              <a:gd name="T31" fmla="*/ 899 h 2119"/>
              <a:gd name="T32" fmla="*/ 89 w 2164"/>
              <a:gd name="T33" fmla="*/ 1221 h 2119"/>
              <a:gd name="T34" fmla="*/ 921 w 2164"/>
              <a:gd name="T35" fmla="*/ 2053 h 2119"/>
              <a:gd name="T36" fmla="*/ 1082 w 2164"/>
              <a:gd name="T37" fmla="*/ 2119 h 2119"/>
              <a:gd name="T38" fmla="*/ 1243 w 2164"/>
              <a:gd name="T39" fmla="*/ 2053 h 2119"/>
              <a:gd name="T40" fmla="*/ 2075 w 2164"/>
              <a:gd name="T41" fmla="*/ 1221 h 2119"/>
              <a:gd name="T42" fmla="*/ 2075 w 2164"/>
              <a:gd name="T43" fmla="*/ 899 h 2119"/>
              <a:gd name="T44" fmla="*/ 1243 w 2164"/>
              <a:gd name="T45" fmla="*/ 67 h 2119"/>
              <a:gd name="T46" fmla="*/ 1082 w 2164"/>
              <a:gd name="T47" fmla="*/ 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64" h="2119">
                <a:moveTo>
                  <a:pt x="1082" y="28"/>
                </a:moveTo>
                <a:cubicBezTo>
                  <a:pt x="1136" y="28"/>
                  <a:pt x="1186" y="49"/>
                  <a:pt x="1224" y="86"/>
                </a:cubicBezTo>
                <a:cubicBezTo>
                  <a:pt x="2056" y="918"/>
                  <a:pt x="2056" y="918"/>
                  <a:pt x="2056" y="918"/>
                </a:cubicBezTo>
                <a:cubicBezTo>
                  <a:pt x="2094" y="956"/>
                  <a:pt x="2115" y="1007"/>
                  <a:pt x="2115" y="1060"/>
                </a:cubicBezTo>
                <a:cubicBezTo>
                  <a:pt x="2115" y="1114"/>
                  <a:pt x="2094" y="1164"/>
                  <a:pt x="2056" y="1202"/>
                </a:cubicBezTo>
                <a:cubicBezTo>
                  <a:pt x="1224" y="2034"/>
                  <a:pt x="1224" y="2034"/>
                  <a:pt x="1224" y="2034"/>
                </a:cubicBezTo>
                <a:cubicBezTo>
                  <a:pt x="1186" y="2071"/>
                  <a:pt x="1136" y="2092"/>
                  <a:pt x="1082" y="2092"/>
                </a:cubicBezTo>
                <a:cubicBezTo>
                  <a:pt x="1029" y="2092"/>
                  <a:pt x="978" y="2071"/>
                  <a:pt x="940" y="2034"/>
                </a:cubicBezTo>
                <a:cubicBezTo>
                  <a:pt x="109" y="1202"/>
                  <a:pt x="109" y="1202"/>
                  <a:pt x="109" y="1202"/>
                </a:cubicBezTo>
                <a:cubicBezTo>
                  <a:pt x="71" y="1164"/>
                  <a:pt x="50" y="1114"/>
                  <a:pt x="50" y="1060"/>
                </a:cubicBezTo>
                <a:cubicBezTo>
                  <a:pt x="50" y="1006"/>
                  <a:pt x="71" y="956"/>
                  <a:pt x="109" y="918"/>
                </a:cubicBezTo>
                <a:cubicBezTo>
                  <a:pt x="940" y="86"/>
                  <a:pt x="940" y="86"/>
                  <a:pt x="940" y="86"/>
                </a:cubicBezTo>
                <a:cubicBezTo>
                  <a:pt x="978" y="49"/>
                  <a:pt x="1029" y="28"/>
                  <a:pt x="1082" y="28"/>
                </a:cubicBezTo>
                <a:moveTo>
                  <a:pt x="1082" y="0"/>
                </a:moveTo>
                <a:cubicBezTo>
                  <a:pt x="1024" y="0"/>
                  <a:pt x="966" y="23"/>
                  <a:pt x="921" y="67"/>
                </a:cubicBezTo>
                <a:cubicBezTo>
                  <a:pt x="89" y="899"/>
                  <a:pt x="89" y="899"/>
                  <a:pt x="89" y="899"/>
                </a:cubicBezTo>
                <a:cubicBezTo>
                  <a:pt x="0" y="988"/>
                  <a:pt x="0" y="1132"/>
                  <a:pt x="89" y="1221"/>
                </a:cubicBezTo>
                <a:cubicBezTo>
                  <a:pt x="921" y="2053"/>
                  <a:pt x="921" y="2053"/>
                  <a:pt x="921" y="2053"/>
                </a:cubicBezTo>
                <a:cubicBezTo>
                  <a:pt x="966" y="2097"/>
                  <a:pt x="1024" y="2119"/>
                  <a:pt x="1082" y="2119"/>
                </a:cubicBezTo>
                <a:cubicBezTo>
                  <a:pt x="1141" y="2119"/>
                  <a:pt x="1199" y="2097"/>
                  <a:pt x="1243" y="2053"/>
                </a:cubicBezTo>
                <a:cubicBezTo>
                  <a:pt x="2075" y="1221"/>
                  <a:pt x="2075" y="1221"/>
                  <a:pt x="2075" y="1221"/>
                </a:cubicBezTo>
                <a:cubicBezTo>
                  <a:pt x="2164" y="1132"/>
                  <a:pt x="2164" y="988"/>
                  <a:pt x="2075" y="899"/>
                </a:cubicBezTo>
                <a:cubicBezTo>
                  <a:pt x="1243" y="67"/>
                  <a:pt x="1243" y="67"/>
                  <a:pt x="1243" y="67"/>
                </a:cubicBezTo>
                <a:cubicBezTo>
                  <a:pt x="1199" y="23"/>
                  <a:pt x="1141" y="0"/>
                  <a:pt x="108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41" name="Freeform 145"/>
          <p:cNvSpPr>
            <a:spLocks/>
          </p:cNvSpPr>
          <p:nvPr/>
        </p:nvSpPr>
        <p:spPr bwMode="auto">
          <a:xfrm>
            <a:off x="3126551" y="3555346"/>
            <a:ext cx="1472341" cy="1474400"/>
          </a:xfrm>
          <a:custGeom>
            <a:avLst/>
            <a:gdLst>
              <a:gd name="T0" fmla="*/ 2350 w 2450"/>
              <a:gd name="T1" fmla="*/ 1042 h 2450"/>
              <a:gd name="T2" fmla="*/ 2350 w 2450"/>
              <a:gd name="T3" fmla="*/ 1407 h 2450"/>
              <a:gd name="T4" fmla="*/ 1408 w 2450"/>
              <a:gd name="T5" fmla="*/ 2349 h 2450"/>
              <a:gd name="T6" fmla="*/ 1043 w 2450"/>
              <a:gd name="T7" fmla="*/ 2349 h 2450"/>
              <a:gd name="T8" fmla="*/ 101 w 2450"/>
              <a:gd name="T9" fmla="*/ 1407 h 2450"/>
              <a:gd name="T10" fmla="*/ 101 w 2450"/>
              <a:gd name="T11" fmla="*/ 1042 h 2450"/>
              <a:gd name="T12" fmla="*/ 1043 w 2450"/>
              <a:gd name="T13" fmla="*/ 100 h 2450"/>
              <a:gd name="T14" fmla="*/ 1408 w 2450"/>
              <a:gd name="T15" fmla="*/ 100 h 2450"/>
              <a:gd name="T16" fmla="*/ 2350 w 2450"/>
              <a:gd name="T17" fmla="*/ 1042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50" y="1042"/>
                </a:moveTo>
                <a:cubicBezTo>
                  <a:pt x="2450" y="1143"/>
                  <a:pt x="2450" y="1306"/>
                  <a:pt x="2350" y="1407"/>
                </a:cubicBezTo>
                <a:cubicBezTo>
                  <a:pt x="1408" y="2349"/>
                  <a:pt x="1408" y="2349"/>
                  <a:pt x="1408" y="2349"/>
                </a:cubicBezTo>
                <a:cubicBezTo>
                  <a:pt x="1307" y="2450"/>
                  <a:pt x="1144" y="2450"/>
                  <a:pt x="1043" y="2349"/>
                </a:cubicBezTo>
                <a:cubicBezTo>
                  <a:pt x="101" y="1407"/>
                  <a:pt x="101" y="1407"/>
                  <a:pt x="101" y="1407"/>
                </a:cubicBezTo>
                <a:cubicBezTo>
                  <a:pt x="0" y="1306"/>
                  <a:pt x="0" y="1143"/>
                  <a:pt x="101" y="1042"/>
                </a:cubicBezTo>
                <a:cubicBezTo>
                  <a:pt x="1043" y="100"/>
                  <a:pt x="1043" y="100"/>
                  <a:pt x="1043" y="100"/>
                </a:cubicBezTo>
                <a:cubicBezTo>
                  <a:pt x="1144" y="0"/>
                  <a:pt x="1307" y="0"/>
                  <a:pt x="1408" y="100"/>
                </a:cubicBezTo>
                <a:lnTo>
                  <a:pt x="2350" y="1042"/>
                </a:lnTo>
                <a:close/>
              </a:path>
            </a:pathLst>
          </a:custGeom>
          <a:solidFill>
            <a:schemeClr val="accent3"/>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42" name="Freeform 146"/>
          <p:cNvSpPr>
            <a:spLocks noEditPoints="1"/>
          </p:cNvSpPr>
          <p:nvPr/>
        </p:nvSpPr>
        <p:spPr bwMode="auto">
          <a:xfrm>
            <a:off x="3217800" y="3646595"/>
            <a:ext cx="1289842" cy="1291901"/>
          </a:xfrm>
          <a:custGeom>
            <a:avLst/>
            <a:gdLst>
              <a:gd name="T0" fmla="*/ 1073 w 2146"/>
              <a:gd name="T1" fmla="*/ 2146 h 2146"/>
              <a:gd name="T2" fmla="*/ 903 w 2146"/>
              <a:gd name="T3" fmla="*/ 2075 h 2146"/>
              <a:gd name="T4" fmla="*/ 71 w 2146"/>
              <a:gd name="T5" fmla="*/ 1243 h 2146"/>
              <a:gd name="T6" fmla="*/ 0 w 2146"/>
              <a:gd name="T7" fmla="*/ 1073 h 2146"/>
              <a:gd name="T8" fmla="*/ 71 w 2146"/>
              <a:gd name="T9" fmla="*/ 902 h 2146"/>
              <a:gd name="T10" fmla="*/ 903 w 2146"/>
              <a:gd name="T11" fmla="*/ 70 h 2146"/>
              <a:gd name="T12" fmla="*/ 1073 w 2146"/>
              <a:gd name="T13" fmla="*/ 0 h 2146"/>
              <a:gd name="T14" fmla="*/ 1244 w 2146"/>
              <a:gd name="T15" fmla="*/ 70 h 2146"/>
              <a:gd name="T16" fmla="*/ 2076 w 2146"/>
              <a:gd name="T17" fmla="*/ 902 h 2146"/>
              <a:gd name="T18" fmla="*/ 2146 w 2146"/>
              <a:gd name="T19" fmla="*/ 1073 h 2146"/>
              <a:gd name="T20" fmla="*/ 2076 w 2146"/>
              <a:gd name="T21" fmla="*/ 1243 h 2146"/>
              <a:gd name="T22" fmla="*/ 1244 w 2146"/>
              <a:gd name="T23" fmla="*/ 2075 h 2146"/>
              <a:gd name="T24" fmla="*/ 1073 w 2146"/>
              <a:gd name="T25" fmla="*/ 2146 h 2146"/>
              <a:gd name="T26" fmla="*/ 1073 w 2146"/>
              <a:gd name="T27" fmla="*/ 27 h 2146"/>
              <a:gd name="T28" fmla="*/ 922 w 2146"/>
              <a:gd name="T29" fmla="*/ 89 h 2146"/>
              <a:gd name="T30" fmla="*/ 90 w 2146"/>
              <a:gd name="T31" fmla="*/ 921 h 2146"/>
              <a:gd name="T32" fmla="*/ 27 w 2146"/>
              <a:gd name="T33" fmla="*/ 1073 h 2146"/>
              <a:gd name="T34" fmla="*/ 90 w 2146"/>
              <a:gd name="T35" fmla="*/ 1224 h 2146"/>
              <a:gd name="T36" fmla="*/ 922 w 2146"/>
              <a:gd name="T37" fmla="*/ 2056 h 2146"/>
              <a:gd name="T38" fmla="*/ 1073 w 2146"/>
              <a:gd name="T39" fmla="*/ 2118 h 2146"/>
              <a:gd name="T40" fmla="*/ 1225 w 2146"/>
              <a:gd name="T41" fmla="*/ 2056 h 2146"/>
              <a:gd name="T42" fmla="*/ 2056 w 2146"/>
              <a:gd name="T43" fmla="*/ 1224 h 2146"/>
              <a:gd name="T44" fmla="*/ 2119 w 2146"/>
              <a:gd name="T45" fmla="*/ 1073 h 2146"/>
              <a:gd name="T46" fmla="*/ 2056 w 2146"/>
              <a:gd name="T47" fmla="*/ 921 h 2146"/>
              <a:gd name="T48" fmla="*/ 1225 w 2146"/>
              <a:gd name="T49" fmla="*/ 89 h 2146"/>
              <a:gd name="T50" fmla="*/ 1073 w 2146"/>
              <a:gd name="T51" fmla="*/ 27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46" h="2146">
                <a:moveTo>
                  <a:pt x="1073" y="2146"/>
                </a:moveTo>
                <a:cubicBezTo>
                  <a:pt x="1009" y="2146"/>
                  <a:pt x="948" y="2120"/>
                  <a:pt x="903" y="2075"/>
                </a:cubicBezTo>
                <a:cubicBezTo>
                  <a:pt x="71" y="1243"/>
                  <a:pt x="71" y="1243"/>
                  <a:pt x="71" y="1243"/>
                </a:cubicBezTo>
                <a:cubicBezTo>
                  <a:pt x="25" y="1198"/>
                  <a:pt x="0" y="1137"/>
                  <a:pt x="0" y="1073"/>
                </a:cubicBezTo>
                <a:cubicBezTo>
                  <a:pt x="0" y="1008"/>
                  <a:pt x="25" y="947"/>
                  <a:pt x="71" y="902"/>
                </a:cubicBezTo>
                <a:cubicBezTo>
                  <a:pt x="903" y="70"/>
                  <a:pt x="903" y="70"/>
                  <a:pt x="903" y="70"/>
                </a:cubicBezTo>
                <a:cubicBezTo>
                  <a:pt x="948" y="25"/>
                  <a:pt x="1009" y="0"/>
                  <a:pt x="1073" y="0"/>
                </a:cubicBezTo>
                <a:cubicBezTo>
                  <a:pt x="1138" y="0"/>
                  <a:pt x="1198" y="25"/>
                  <a:pt x="1244" y="70"/>
                </a:cubicBezTo>
                <a:cubicBezTo>
                  <a:pt x="2076" y="902"/>
                  <a:pt x="2076" y="902"/>
                  <a:pt x="2076" y="902"/>
                </a:cubicBezTo>
                <a:cubicBezTo>
                  <a:pt x="2121" y="947"/>
                  <a:pt x="2146" y="1008"/>
                  <a:pt x="2146" y="1073"/>
                </a:cubicBezTo>
                <a:cubicBezTo>
                  <a:pt x="2146" y="1137"/>
                  <a:pt x="2121" y="1198"/>
                  <a:pt x="2076" y="1243"/>
                </a:cubicBezTo>
                <a:cubicBezTo>
                  <a:pt x="1244" y="2075"/>
                  <a:pt x="1244" y="2075"/>
                  <a:pt x="1244" y="2075"/>
                </a:cubicBezTo>
                <a:cubicBezTo>
                  <a:pt x="1198" y="2120"/>
                  <a:pt x="1138" y="2146"/>
                  <a:pt x="1073" y="2146"/>
                </a:cubicBezTo>
                <a:close/>
                <a:moveTo>
                  <a:pt x="1073" y="27"/>
                </a:moveTo>
                <a:cubicBezTo>
                  <a:pt x="1016" y="27"/>
                  <a:pt x="962" y="49"/>
                  <a:pt x="922" y="89"/>
                </a:cubicBezTo>
                <a:cubicBezTo>
                  <a:pt x="90" y="921"/>
                  <a:pt x="90" y="921"/>
                  <a:pt x="90" y="921"/>
                </a:cubicBezTo>
                <a:cubicBezTo>
                  <a:pt x="50" y="962"/>
                  <a:pt x="27" y="1015"/>
                  <a:pt x="27" y="1073"/>
                </a:cubicBezTo>
                <a:cubicBezTo>
                  <a:pt x="27" y="1130"/>
                  <a:pt x="50" y="1183"/>
                  <a:pt x="90" y="1224"/>
                </a:cubicBezTo>
                <a:cubicBezTo>
                  <a:pt x="922" y="2056"/>
                  <a:pt x="922" y="2056"/>
                  <a:pt x="922" y="2056"/>
                </a:cubicBezTo>
                <a:cubicBezTo>
                  <a:pt x="962" y="2096"/>
                  <a:pt x="1016" y="2118"/>
                  <a:pt x="1073" y="2118"/>
                </a:cubicBezTo>
                <a:cubicBezTo>
                  <a:pt x="1131" y="2118"/>
                  <a:pt x="1184" y="2096"/>
                  <a:pt x="1225" y="2056"/>
                </a:cubicBezTo>
                <a:cubicBezTo>
                  <a:pt x="2056" y="1224"/>
                  <a:pt x="2056" y="1224"/>
                  <a:pt x="2056" y="1224"/>
                </a:cubicBezTo>
                <a:cubicBezTo>
                  <a:pt x="2097" y="1183"/>
                  <a:pt x="2119" y="1130"/>
                  <a:pt x="2119" y="1073"/>
                </a:cubicBezTo>
                <a:cubicBezTo>
                  <a:pt x="2119" y="1015"/>
                  <a:pt x="2097" y="962"/>
                  <a:pt x="2056" y="921"/>
                </a:cubicBezTo>
                <a:cubicBezTo>
                  <a:pt x="1225" y="89"/>
                  <a:pt x="1225" y="89"/>
                  <a:pt x="1225" y="89"/>
                </a:cubicBezTo>
                <a:cubicBezTo>
                  <a:pt x="1184" y="49"/>
                  <a:pt x="1131" y="27"/>
                  <a:pt x="107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52" name="TextBox 351"/>
          <p:cNvSpPr txBox="1"/>
          <p:nvPr/>
        </p:nvSpPr>
        <p:spPr>
          <a:xfrm>
            <a:off x="7368777" y="1945468"/>
            <a:ext cx="910827"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JUDUL</a:t>
            </a:r>
          </a:p>
        </p:txBody>
      </p:sp>
      <p:sp>
        <p:nvSpPr>
          <p:cNvPr id="356" name="TextBox 355"/>
          <p:cNvSpPr txBox="1"/>
          <p:nvPr/>
        </p:nvSpPr>
        <p:spPr>
          <a:xfrm>
            <a:off x="8623939" y="2993168"/>
            <a:ext cx="2270173"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PENULIS / AFILIASI</a:t>
            </a:r>
          </a:p>
        </p:txBody>
      </p:sp>
      <p:sp>
        <p:nvSpPr>
          <p:cNvPr id="46" name="TextBox 45"/>
          <p:cNvSpPr txBox="1"/>
          <p:nvPr/>
        </p:nvSpPr>
        <p:spPr>
          <a:xfrm>
            <a:off x="4421075" y="4991142"/>
            <a:ext cx="888385"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04</a:t>
            </a:r>
          </a:p>
        </p:txBody>
      </p:sp>
      <p:sp>
        <p:nvSpPr>
          <p:cNvPr id="48" name="TextBox 47"/>
          <p:cNvSpPr txBox="1"/>
          <p:nvPr/>
        </p:nvSpPr>
        <p:spPr>
          <a:xfrm>
            <a:off x="4397403" y="2832938"/>
            <a:ext cx="851515"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02</a:t>
            </a:r>
          </a:p>
        </p:txBody>
      </p:sp>
      <p:sp>
        <p:nvSpPr>
          <p:cNvPr id="49" name="TextBox 48"/>
          <p:cNvSpPr txBox="1"/>
          <p:nvPr/>
        </p:nvSpPr>
        <p:spPr>
          <a:xfrm>
            <a:off x="3480472" y="1788855"/>
            <a:ext cx="723275"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01</a:t>
            </a:r>
          </a:p>
        </p:txBody>
      </p:sp>
      <p:sp>
        <p:nvSpPr>
          <p:cNvPr id="50" name="TextBox 49"/>
          <p:cNvSpPr txBox="1"/>
          <p:nvPr/>
        </p:nvSpPr>
        <p:spPr>
          <a:xfrm>
            <a:off x="3423747" y="3946701"/>
            <a:ext cx="861134"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03</a:t>
            </a:r>
          </a:p>
        </p:txBody>
      </p:sp>
      <p:sp>
        <p:nvSpPr>
          <p:cNvPr id="44" name="TextBox 43">
            <a:extLst>
              <a:ext uri="{FF2B5EF4-FFF2-40B4-BE49-F238E27FC236}">
                <a16:creationId xmlns:a16="http://schemas.microsoft.com/office/drawing/2014/main" id="{F933F847-15B4-E944-B189-14F3BBDE3CA4}"/>
              </a:ext>
            </a:extLst>
          </p:cNvPr>
          <p:cNvSpPr txBox="1"/>
          <p:nvPr/>
        </p:nvSpPr>
        <p:spPr>
          <a:xfrm>
            <a:off x="7438883" y="4063685"/>
            <a:ext cx="2422971"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ABSTRAK / INTISARI</a:t>
            </a:r>
          </a:p>
        </p:txBody>
      </p:sp>
      <p:sp>
        <p:nvSpPr>
          <p:cNvPr id="51" name="TextBox 50">
            <a:extLst>
              <a:ext uri="{FF2B5EF4-FFF2-40B4-BE49-F238E27FC236}">
                <a16:creationId xmlns:a16="http://schemas.microsoft.com/office/drawing/2014/main" id="{806135FD-3722-794D-9C6A-652566EE6DAE}"/>
              </a:ext>
            </a:extLst>
          </p:cNvPr>
          <p:cNvSpPr txBox="1"/>
          <p:nvPr/>
        </p:nvSpPr>
        <p:spPr>
          <a:xfrm>
            <a:off x="8542854" y="5156505"/>
            <a:ext cx="1524072"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KATA KUNCI</a:t>
            </a:r>
          </a:p>
        </p:txBody>
      </p:sp>
      <p:sp>
        <p:nvSpPr>
          <p:cNvPr id="52" name="Rectangle 51">
            <a:extLst>
              <a:ext uri="{FF2B5EF4-FFF2-40B4-BE49-F238E27FC236}">
                <a16:creationId xmlns:a16="http://schemas.microsoft.com/office/drawing/2014/main" id="{A3A0BF4F-1078-5C49-A1FC-E3EA37F6F163}"/>
              </a:ext>
            </a:extLst>
          </p:cNvPr>
          <p:cNvSpPr>
            <a:spLocks/>
          </p:cNvSpPr>
          <p:nvPr/>
        </p:nvSpPr>
        <p:spPr bwMode="auto">
          <a:xfrm>
            <a:off x="366291" y="313507"/>
            <a:ext cx="7463518" cy="6771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4400" b="1" dirty="0">
                <a:solidFill>
                  <a:schemeClr val="tx2"/>
                </a:solidFill>
                <a:latin typeface="Quicksand" panose="02070303000000060000" pitchFamily="18" charset="77"/>
                <a:ea typeface="Roboto" charset="0"/>
                <a:cs typeface="Poppins" pitchFamily="2" charset="77"/>
                <a:sym typeface="Bebas Neue" charset="0"/>
              </a:rPr>
              <a:t>STRUKTUR KARYA TULIS ILMIAH</a:t>
            </a:r>
            <a:endParaRPr lang="en-US" sz="4400" b="1" dirty="0">
              <a:solidFill>
                <a:schemeClr val="accent2"/>
              </a:solidFill>
              <a:latin typeface="Quicksand" panose="02070303000000060000" pitchFamily="18" charset="77"/>
              <a:ea typeface="Roboto" charset="0"/>
              <a:cs typeface="Poppins" pitchFamily="2" charset="77"/>
              <a:sym typeface="Bebas Neue" charset="0"/>
            </a:endParaRPr>
          </a:p>
        </p:txBody>
      </p:sp>
    </p:spTree>
    <p:extLst>
      <p:ext uri="{BB962C8B-B14F-4D97-AF65-F5344CB8AC3E}">
        <p14:creationId xmlns:p14="http://schemas.microsoft.com/office/powerpoint/2010/main" val="2476515143"/>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40">
            <a:extLst>
              <a:ext uri="{FF2B5EF4-FFF2-40B4-BE49-F238E27FC236}">
                <a16:creationId xmlns:a16="http://schemas.microsoft.com/office/drawing/2014/main" id="{E45B1D5C-0827-4AF0-8186-11FC5A8B8B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9267909" y="2023110"/>
            <a:ext cx="2469624" cy="284607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800" b="1" dirty="0">
                <a:latin typeface="+mj-lt"/>
                <a:ea typeface="+mj-ea"/>
                <a:cs typeface="+mj-cs"/>
              </a:rPr>
              <a:t>CONTOH TEMPLATE </a:t>
            </a:r>
            <a:r>
              <a:rPr lang="en-US" sz="2800" b="1" dirty="0">
                <a:solidFill>
                  <a:srgbClr val="FF0000"/>
                </a:solidFill>
                <a:latin typeface="+mj-lt"/>
                <a:ea typeface="+mj-ea"/>
                <a:cs typeface="+mj-cs"/>
              </a:rPr>
              <a:t>JURNAL TELEMATIKA</a:t>
            </a:r>
          </a:p>
        </p:txBody>
      </p:sp>
      <p:sp>
        <p:nvSpPr>
          <p:cNvPr id="58" name="Rectangle 42">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44">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46">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BBEF0C49-CD26-4642-B512-3143400C5259}"/>
              </a:ext>
            </a:extLst>
          </p:cNvPr>
          <p:cNvPicPr>
            <a:picLocks noChangeAspect="1"/>
          </p:cNvPicPr>
          <p:nvPr/>
        </p:nvPicPr>
        <p:blipFill>
          <a:blip r:embed="rId3"/>
          <a:stretch>
            <a:fillRect/>
          </a:stretch>
        </p:blipFill>
        <p:spPr>
          <a:xfrm>
            <a:off x="1018712" y="1297237"/>
            <a:ext cx="6649378" cy="4334480"/>
          </a:xfrm>
          <a:prstGeom prst="rect">
            <a:avLst/>
          </a:prstGeom>
        </p:spPr>
      </p:pic>
      <p:sp>
        <p:nvSpPr>
          <p:cNvPr id="9" name="Rectangle 8">
            <a:extLst>
              <a:ext uri="{FF2B5EF4-FFF2-40B4-BE49-F238E27FC236}">
                <a16:creationId xmlns:a16="http://schemas.microsoft.com/office/drawing/2014/main" id="{2B79D37D-0497-4A9E-B8DA-0D9F4A068564}"/>
              </a:ext>
            </a:extLst>
          </p:cNvPr>
          <p:cNvSpPr/>
          <p:nvPr/>
        </p:nvSpPr>
        <p:spPr>
          <a:xfrm>
            <a:off x="3210559" y="6441143"/>
            <a:ext cx="9446083" cy="369332"/>
          </a:xfrm>
          <a:prstGeom prst="rect">
            <a:avLst/>
          </a:prstGeom>
        </p:spPr>
        <p:txBody>
          <a:bodyPr wrap="square">
            <a:spAutoFit/>
          </a:bodyPr>
          <a:lstStyle/>
          <a:p>
            <a:r>
              <a:rPr lang="en-US" dirty="0">
                <a:hlinkClick r:id="rId4"/>
              </a:rPr>
              <a:t>https://www.dropbox.com/s/0m20t0tvk51y2ge/template-telematika-2014-v1.2.doc?dl=0</a:t>
            </a:r>
            <a:endParaRPr lang="en-US" dirty="0"/>
          </a:p>
        </p:txBody>
      </p:sp>
    </p:spTree>
    <p:extLst>
      <p:ext uri="{BB962C8B-B14F-4D97-AF65-F5344CB8AC3E}">
        <p14:creationId xmlns:p14="http://schemas.microsoft.com/office/powerpoint/2010/main" val="2609133535"/>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3" name="Straight Connector 342"/>
          <p:cNvCxnSpPr/>
          <p:nvPr/>
        </p:nvCxnSpPr>
        <p:spPr>
          <a:xfrm>
            <a:off x="4110948" y="4281495"/>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p:nvCxnSpPr>
        <p:spPr>
          <a:xfrm>
            <a:off x="5210105" y="5362778"/>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p:nvCxnSpPr>
        <p:spPr>
          <a:xfrm>
            <a:off x="4039209" y="2146913"/>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210720" y="3171234"/>
            <a:ext cx="2905162" cy="0"/>
          </a:xfrm>
          <a:prstGeom prst="line">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02" name="Freeform 6"/>
          <p:cNvSpPr>
            <a:spLocks/>
          </p:cNvSpPr>
          <p:nvPr/>
        </p:nvSpPr>
        <p:spPr bwMode="auto">
          <a:xfrm>
            <a:off x="8115882" y="3024534"/>
            <a:ext cx="290437" cy="291231"/>
          </a:xfrm>
          <a:custGeom>
            <a:avLst/>
            <a:gdLst>
              <a:gd name="T0" fmla="*/ 209 w 418"/>
              <a:gd name="T1" fmla="*/ 0 h 418"/>
              <a:gd name="T2" fmla="*/ 2 w 418"/>
              <a:gd name="T3" fmla="*/ 183 h 418"/>
              <a:gd name="T4" fmla="*/ 0 w 418"/>
              <a:gd name="T5" fmla="*/ 209 h 418"/>
              <a:gd name="T6" fmla="*/ 2 w 418"/>
              <a:gd name="T7" fmla="*/ 236 h 418"/>
              <a:gd name="T8" fmla="*/ 209 w 418"/>
              <a:gd name="T9" fmla="*/ 418 h 418"/>
              <a:gd name="T10" fmla="*/ 418 w 418"/>
              <a:gd name="T11" fmla="*/ 209 h 418"/>
              <a:gd name="T12" fmla="*/ 209 w 418"/>
              <a:gd name="T13" fmla="*/ 0 h 418"/>
            </a:gdLst>
            <a:ahLst/>
            <a:cxnLst>
              <a:cxn ang="0">
                <a:pos x="T0" y="T1"/>
              </a:cxn>
              <a:cxn ang="0">
                <a:pos x="T2" y="T3"/>
              </a:cxn>
              <a:cxn ang="0">
                <a:pos x="T4" y="T5"/>
              </a:cxn>
              <a:cxn ang="0">
                <a:pos x="T6" y="T7"/>
              </a:cxn>
              <a:cxn ang="0">
                <a:pos x="T8" y="T9"/>
              </a:cxn>
              <a:cxn ang="0">
                <a:pos x="T10" y="T11"/>
              </a:cxn>
              <a:cxn ang="0">
                <a:pos x="T12" y="T13"/>
              </a:cxn>
            </a:cxnLst>
            <a:rect l="0" t="0" r="r" b="b"/>
            <a:pathLst>
              <a:path w="418" h="418">
                <a:moveTo>
                  <a:pt x="209" y="0"/>
                </a:moveTo>
                <a:cubicBezTo>
                  <a:pt x="103" y="0"/>
                  <a:pt x="15" y="80"/>
                  <a:pt x="2" y="183"/>
                </a:cubicBezTo>
                <a:cubicBezTo>
                  <a:pt x="1" y="191"/>
                  <a:pt x="0" y="200"/>
                  <a:pt x="0" y="209"/>
                </a:cubicBezTo>
                <a:cubicBezTo>
                  <a:pt x="0" y="218"/>
                  <a:pt x="1" y="227"/>
                  <a:pt x="2" y="236"/>
                </a:cubicBezTo>
                <a:cubicBezTo>
                  <a:pt x="15" y="339"/>
                  <a:pt x="103" y="418"/>
                  <a:pt x="209" y="418"/>
                </a:cubicBezTo>
                <a:cubicBezTo>
                  <a:pt x="325" y="418"/>
                  <a:pt x="418" y="325"/>
                  <a:pt x="418" y="209"/>
                </a:cubicBezTo>
                <a:cubicBezTo>
                  <a:pt x="418" y="94"/>
                  <a:pt x="325" y="0"/>
                  <a:pt x="209"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204" name="Freeform 8"/>
          <p:cNvSpPr>
            <a:spLocks/>
          </p:cNvSpPr>
          <p:nvPr/>
        </p:nvSpPr>
        <p:spPr bwMode="auto">
          <a:xfrm>
            <a:off x="6944370" y="1995931"/>
            <a:ext cx="290437" cy="292024"/>
          </a:xfrm>
          <a:custGeom>
            <a:avLst/>
            <a:gdLst>
              <a:gd name="T0" fmla="*/ 209 w 418"/>
              <a:gd name="T1" fmla="*/ 0 h 419"/>
              <a:gd name="T2" fmla="*/ 2 w 418"/>
              <a:gd name="T3" fmla="*/ 183 h 419"/>
              <a:gd name="T4" fmla="*/ 0 w 418"/>
              <a:gd name="T5" fmla="*/ 210 h 419"/>
              <a:gd name="T6" fmla="*/ 2 w 418"/>
              <a:gd name="T7" fmla="*/ 236 h 419"/>
              <a:gd name="T8" fmla="*/ 209 w 418"/>
              <a:gd name="T9" fmla="*/ 419 h 419"/>
              <a:gd name="T10" fmla="*/ 418 w 418"/>
              <a:gd name="T11" fmla="*/ 210 h 419"/>
              <a:gd name="T12" fmla="*/ 209 w 418"/>
              <a:gd name="T13" fmla="*/ 0 h 419"/>
            </a:gdLst>
            <a:ahLst/>
            <a:cxnLst>
              <a:cxn ang="0">
                <a:pos x="T0" y="T1"/>
              </a:cxn>
              <a:cxn ang="0">
                <a:pos x="T2" y="T3"/>
              </a:cxn>
              <a:cxn ang="0">
                <a:pos x="T4" y="T5"/>
              </a:cxn>
              <a:cxn ang="0">
                <a:pos x="T6" y="T7"/>
              </a:cxn>
              <a:cxn ang="0">
                <a:pos x="T8" y="T9"/>
              </a:cxn>
              <a:cxn ang="0">
                <a:pos x="T10" y="T11"/>
              </a:cxn>
              <a:cxn ang="0">
                <a:pos x="T12" y="T13"/>
              </a:cxn>
            </a:cxnLst>
            <a:rect l="0" t="0" r="r" b="b"/>
            <a:pathLst>
              <a:path w="418" h="419">
                <a:moveTo>
                  <a:pt x="209" y="0"/>
                </a:moveTo>
                <a:cubicBezTo>
                  <a:pt x="103" y="0"/>
                  <a:pt x="15" y="80"/>
                  <a:pt x="2" y="183"/>
                </a:cubicBezTo>
                <a:cubicBezTo>
                  <a:pt x="1" y="192"/>
                  <a:pt x="0" y="201"/>
                  <a:pt x="0" y="210"/>
                </a:cubicBezTo>
                <a:cubicBezTo>
                  <a:pt x="0" y="219"/>
                  <a:pt x="1" y="227"/>
                  <a:pt x="2" y="236"/>
                </a:cubicBezTo>
                <a:cubicBezTo>
                  <a:pt x="15" y="339"/>
                  <a:pt x="103" y="419"/>
                  <a:pt x="209" y="419"/>
                </a:cubicBezTo>
                <a:cubicBezTo>
                  <a:pt x="325" y="419"/>
                  <a:pt x="418" y="325"/>
                  <a:pt x="418" y="210"/>
                </a:cubicBezTo>
                <a:cubicBezTo>
                  <a:pt x="418" y="94"/>
                  <a:pt x="325" y="0"/>
                  <a:pt x="209"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0" name="Freeform 124"/>
          <p:cNvSpPr>
            <a:spLocks/>
          </p:cNvSpPr>
          <p:nvPr/>
        </p:nvSpPr>
        <p:spPr bwMode="auto">
          <a:xfrm>
            <a:off x="8115267" y="5212158"/>
            <a:ext cx="290437" cy="291231"/>
          </a:xfrm>
          <a:custGeom>
            <a:avLst/>
            <a:gdLst>
              <a:gd name="T0" fmla="*/ 210 w 418"/>
              <a:gd name="T1" fmla="*/ 0 h 418"/>
              <a:gd name="T2" fmla="*/ 2 w 418"/>
              <a:gd name="T3" fmla="*/ 183 h 418"/>
              <a:gd name="T4" fmla="*/ 0 w 418"/>
              <a:gd name="T5" fmla="*/ 209 h 418"/>
              <a:gd name="T6" fmla="*/ 2 w 418"/>
              <a:gd name="T7" fmla="*/ 236 h 418"/>
              <a:gd name="T8" fmla="*/ 210 w 418"/>
              <a:gd name="T9" fmla="*/ 418 h 418"/>
              <a:gd name="T10" fmla="*/ 418 w 418"/>
              <a:gd name="T11" fmla="*/ 209 h 418"/>
              <a:gd name="T12" fmla="*/ 210 w 418"/>
              <a:gd name="T13" fmla="*/ 0 h 418"/>
            </a:gdLst>
            <a:ahLst/>
            <a:cxnLst>
              <a:cxn ang="0">
                <a:pos x="T0" y="T1"/>
              </a:cxn>
              <a:cxn ang="0">
                <a:pos x="T2" y="T3"/>
              </a:cxn>
              <a:cxn ang="0">
                <a:pos x="T4" y="T5"/>
              </a:cxn>
              <a:cxn ang="0">
                <a:pos x="T6" y="T7"/>
              </a:cxn>
              <a:cxn ang="0">
                <a:pos x="T8" y="T9"/>
              </a:cxn>
              <a:cxn ang="0">
                <a:pos x="T10" y="T11"/>
              </a:cxn>
              <a:cxn ang="0">
                <a:pos x="T12" y="T13"/>
              </a:cxn>
            </a:cxnLst>
            <a:rect l="0" t="0" r="r" b="b"/>
            <a:pathLst>
              <a:path w="418" h="418">
                <a:moveTo>
                  <a:pt x="210" y="0"/>
                </a:moveTo>
                <a:cubicBezTo>
                  <a:pt x="103" y="0"/>
                  <a:pt x="15" y="80"/>
                  <a:pt x="2" y="183"/>
                </a:cubicBezTo>
                <a:cubicBezTo>
                  <a:pt x="1" y="191"/>
                  <a:pt x="0" y="200"/>
                  <a:pt x="0" y="209"/>
                </a:cubicBezTo>
                <a:cubicBezTo>
                  <a:pt x="0" y="218"/>
                  <a:pt x="1" y="227"/>
                  <a:pt x="2" y="236"/>
                </a:cubicBezTo>
                <a:cubicBezTo>
                  <a:pt x="15" y="339"/>
                  <a:pt x="103" y="418"/>
                  <a:pt x="210" y="418"/>
                </a:cubicBezTo>
                <a:cubicBezTo>
                  <a:pt x="325" y="418"/>
                  <a:pt x="418" y="325"/>
                  <a:pt x="418" y="209"/>
                </a:cubicBezTo>
                <a:cubicBezTo>
                  <a:pt x="418" y="94"/>
                  <a:pt x="325" y="0"/>
                  <a:pt x="210"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4" name="Freeform 128"/>
          <p:cNvSpPr>
            <a:spLocks/>
          </p:cNvSpPr>
          <p:nvPr/>
        </p:nvSpPr>
        <p:spPr bwMode="auto">
          <a:xfrm>
            <a:off x="7016110" y="4136292"/>
            <a:ext cx="290437" cy="291231"/>
          </a:xfrm>
          <a:custGeom>
            <a:avLst/>
            <a:gdLst>
              <a:gd name="T0" fmla="*/ 209 w 418"/>
              <a:gd name="T1" fmla="*/ 0 h 419"/>
              <a:gd name="T2" fmla="*/ 2 w 418"/>
              <a:gd name="T3" fmla="*/ 183 h 419"/>
              <a:gd name="T4" fmla="*/ 0 w 418"/>
              <a:gd name="T5" fmla="*/ 209 h 419"/>
              <a:gd name="T6" fmla="*/ 2 w 418"/>
              <a:gd name="T7" fmla="*/ 236 h 419"/>
              <a:gd name="T8" fmla="*/ 209 w 418"/>
              <a:gd name="T9" fmla="*/ 419 h 419"/>
              <a:gd name="T10" fmla="*/ 418 w 418"/>
              <a:gd name="T11" fmla="*/ 209 h 419"/>
              <a:gd name="T12" fmla="*/ 209 w 418"/>
              <a:gd name="T13" fmla="*/ 0 h 419"/>
            </a:gdLst>
            <a:ahLst/>
            <a:cxnLst>
              <a:cxn ang="0">
                <a:pos x="T0" y="T1"/>
              </a:cxn>
              <a:cxn ang="0">
                <a:pos x="T2" y="T3"/>
              </a:cxn>
              <a:cxn ang="0">
                <a:pos x="T4" y="T5"/>
              </a:cxn>
              <a:cxn ang="0">
                <a:pos x="T6" y="T7"/>
              </a:cxn>
              <a:cxn ang="0">
                <a:pos x="T8" y="T9"/>
              </a:cxn>
              <a:cxn ang="0">
                <a:pos x="T10" y="T11"/>
              </a:cxn>
              <a:cxn ang="0">
                <a:pos x="T12" y="T13"/>
              </a:cxn>
            </a:cxnLst>
            <a:rect l="0" t="0" r="r" b="b"/>
            <a:pathLst>
              <a:path w="418" h="419">
                <a:moveTo>
                  <a:pt x="209" y="0"/>
                </a:moveTo>
                <a:cubicBezTo>
                  <a:pt x="103" y="0"/>
                  <a:pt x="15" y="80"/>
                  <a:pt x="2" y="183"/>
                </a:cubicBezTo>
                <a:cubicBezTo>
                  <a:pt x="1" y="192"/>
                  <a:pt x="0" y="200"/>
                  <a:pt x="0" y="209"/>
                </a:cubicBezTo>
                <a:cubicBezTo>
                  <a:pt x="0" y="219"/>
                  <a:pt x="1" y="227"/>
                  <a:pt x="2" y="236"/>
                </a:cubicBezTo>
                <a:cubicBezTo>
                  <a:pt x="15" y="339"/>
                  <a:pt x="103" y="419"/>
                  <a:pt x="209" y="419"/>
                </a:cubicBezTo>
                <a:cubicBezTo>
                  <a:pt x="325" y="419"/>
                  <a:pt x="418" y="325"/>
                  <a:pt x="418" y="209"/>
                </a:cubicBezTo>
                <a:cubicBezTo>
                  <a:pt x="418" y="94"/>
                  <a:pt x="325" y="0"/>
                  <a:pt x="209"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5" name="Freeform 129"/>
          <p:cNvSpPr>
            <a:spLocks/>
          </p:cNvSpPr>
          <p:nvPr/>
        </p:nvSpPr>
        <p:spPr bwMode="auto">
          <a:xfrm>
            <a:off x="4204392" y="4709343"/>
            <a:ext cx="1359823" cy="1347473"/>
          </a:xfrm>
          <a:custGeom>
            <a:avLst/>
            <a:gdLst>
              <a:gd name="T0" fmla="*/ 1143 w 2263"/>
              <a:gd name="T1" fmla="*/ 0 h 2239"/>
              <a:gd name="T2" fmla="*/ 973 w 2263"/>
              <a:gd name="T3" fmla="*/ 71 h 2239"/>
              <a:gd name="T4" fmla="*/ 94 w 2263"/>
              <a:gd name="T5" fmla="*/ 950 h 2239"/>
              <a:gd name="T6" fmla="*/ 94 w 2263"/>
              <a:gd name="T7" fmla="*/ 1290 h 2239"/>
              <a:gd name="T8" fmla="*/ 973 w 2263"/>
              <a:gd name="T9" fmla="*/ 2169 h 2239"/>
              <a:gd name="T10" fmla="*/ 1143 w 2263"/>
              <a:gd name="T11" fmla="*/ 2239 h 2239"/>
              <a:gd name="T12" fmla="*/ 1313 w 2263"/>
              <a:gd name="T13" fmla="*/ 2169 h 2239"/>
              <a:gd name="T14" fmla="*/ 2192 w 2263"/>
              <a:gd name="T15" fmla="*/ 1290 h 2239"/>
              <a:gd name="T16" fmla="*/ 2262 w 2263"/>
              <a:gd name="T17" fmla="*/ 1116 h 2239"/>
              <a:gd name="T18" fmla="*/ 2022 w 2263"/>
              <a:gd name="T19" fmla="*/ 1116 h 2239"/>
              <a:gd name="T20" fmla="*/ 1996 w 2263"/>
              <a:gd name="T21" fmla="*/ 1089 h 2239"/>
              <a:gd name="T22" fmla="*/ 2022 w 2263"/>
              <a:gd name="T23" fmla="*/ 1063 h 2239"/>
              <a:gd name="T24" fmla="*/ 2255 w 2263"/>
              <a:gd name="T25" fmla="*/ 1063 h 2239"/>
              <a:gd name="T26" fmla="*/ 2192 w 2263"/>
              <a:gd name="T27" fmla="*/ 950 h 2239"/>
              <a:gd name="T28" fmla="*/ 1313 w 2263"/>
              <a:gd name="T29" fmla="*/ 71 h 2239"/>
              <a:gd name="T30" fmla="*/ 1143 w 2263"/>
              <a:gd name="T31" fmla="*/ 0 h 2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63" h="2239">
                <a:moveTo>
                  <a:pt x="1143" y="0"/>
                </a:moveTo>
                <a:cubicBezTo>
                  <a:pt x="1081" y="0"/>
                  <a:pt x="1020" y="24"/>
                  <a:pt x="973" y="71"/>
                </a:cubicBezTo>
                <a:cubicBezTo>
                  <a:pt x="94" y="950"/>
                  <a:pt x="94" y="950"/>
                  <a:pt x="94" y="950"/>
                </a:cubicBezTo>
                <a:cubicBezTo>
                  <a:pt x="0" y="1044"/>
                  <a:pt x="0" y="1196"/>
                  <a:pt x="94" y="1290"/>
                </a:cubicBezTo>
                <a:cubicBezTo>
                  <a:pt x="973" y="2169"/>
                  <a:pt x="973" y="2169"/>
                  <a:pt x="973" y="2169"/>
                </a:cubicBezTo>
                <a:cubicBezTo>
                  <a:pt x="1020" y="2215"/>
                  <a:pt x="1081" y="2239"/>
                  <a:pt x="1143" y="2239"/>
                </a:cubicBezTo>
                <a:cubicBezTo>
                  <a:pt x="1204" y="2239"/>
                  <a:pt x="1266" y="2215"/>
                  <a:pt x="1313" y="2169"/>
                </a:cubicBezTo>
                <a:cubicBezTo>
                  <a:pt x="2192" y="1290"/>
                  <a:pt x="2192" y="1290"/>
                  <a:pt x="2192" y="1290"/>
                </a:cubicBezTo>
                <a:cubicBezTo>
                  <a:pt x="2240" y="1242"/>
                  <a:pt x="2263" y="1179"/>
                  <a:pt x="2262" y="1116"/>
                </a:cubicBezTo>
                <a:cubicBezTo>
                  <a:pt x="2022" y="1116"/>
                  <a:pt x="2022" y="1116"/>
                  <a:pt x="2022" y="1116"/>
                </a:cubicBezTo>
                <a:cubicBezTo>
                  <a:pt x="2008" y="1116"/>
                  <a:pt x="1996" y="1104"/>
                  <a:pt x="1996" y="1089"/>
                </a:cubicBezTo>
                <a:cubicBezTo>
                  <a:pt x="1996" y="1075"/>
                  <a:pt x="2008" y="1063"/>
                  <a:pt x="2022" y="1063"/>
                </a:cubicBezTo>
                <a:cubicBezTo>
                  <a:pt x="2255" y="1063"/>
                  <a:pt x="2255" y="1063"/>
                  <a:pt x="2255" y="1063"/>
                </a:cubicBezTo>
                <a:cubicBezTo>
                  <a:pt x="2245" y="1021"/>
                  <a:pt x="2224" y="982"/>
                  <a:pt x="2192" y="950"/>
                </a:cubicBezTo>
                <a:cubicBezTo>
                  <a:pt x="1313" y="71"/>
                  <a:pt x="1313" y="71"/>
                  <a:pt x="1313" y="71"/>
                </a:cubicBezTo>
                <a:cubicBezTo>
                  <a:pt x="1266" y="24"/>
                  <a:pt x="1204" y="0"/>
                  <a:pt x="1143" y="0"/>
                </a:cubicBezTo>
              </a:path>
            </a:pathLst>
          </a:custGeom>
          <a:solidFill>
            <a:srgbClr val="B6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6" name="Freeform 130"/>
          <p:cNvSpPr>
            <a:spLocks/>
          </p:cNvSpPr>
          <p:nvPr/>
        </p:nvSpPr>
        <p:spPr bwMode="auto">
          <a:xfrm>
            <a:off x="5403671" y="5348775"/>
            <a:ext cx="159859" cy="31560"/>
          </a:xfrm>
          <a:custGeom>
            <a:avLst/>
            <a:gdLst>
              <a:gd name="T0" fmla="*/ 259 w 266"/>
              <a:gd name="T1" fmla="*/ 0 h 53"/>
              <a:gd name="T2" fmla="*/ 26 w 266"/>
              <a:gd name="T3" fmla="*/ 0 h 53"/>
              <a:gd name="T4" fmla="*/ 0 w 266"/>
              <a:gd name="T5" fmla="*/ 26 h 53"/>
              <a:gd name="T6" fmla="*/ 26 w 266"/>
              <a:gd name="T7" fmla="*/ 53 h 53"/>
              <a:gd name="T8" fmla="*/ 266 w 266"/>
              <a:gd name="T9" fmla="*/ 53 h 53"/>
              <a:gd name="T10" fmla="*/ 259 w 266"/>
              <a:gd name="T11" fmla="*/ 0 h 53"/>
            </a:gdLst>
            <a:ahLst/>
            <a:cxnLst>
              <a:cxn ang="0">
                <a:pos x="T0" y="T1"/>
              </a:cxn>
              <a:cxn ang="0">
                <a:pos x="T2" y="T3"/>
              </a:cxn>
              <a:cxn ang="0">
                <a:pos x="T4" y="T5"/>
              </a:cxn>
              <a:cxn ang="0">
                <a:pos x="T6" y="T7"/>
              </a:cxn>
              <a:cxn ang="0">
                <a:pos x="T8" y="T9"/>
              </a:cxn>
              <a:cxn ang="0">
                <a:pos x="T10" y="T11"/>
              </a:cxn>
            </a:cxnLst>
            <a:rect l="0" t="0" r="r" b="b"/>
            <a:pathLst>
              <a:path w="266" h="53">
                <a:moveTo>
                  <a:pt x="259" y="0"/>
                </a:moveTo>
                <a:cubicBezTo>
                  <a:pt x="26" y="0"/>
                  <a:pt x="26" y="0"/>
                  <a:pt x="26" y="0"/>
                </a:cubicBezTo>
                <a:cubicBezTo>
                  <a:pt x="12" y="0"/>
                  <a:pt x="0" y="12"/>
                  <a:pt x="0" y="26"/>
                </a:cubicBezTo>
                <a:cubicBezTo>
                  <a:pt x="0" y="41"/>
                  <a:pt x="12" y="53"/>
                  <a:pt x="26" y="53"/>
                </a:cubicBezTo>
                <a:cubicBezTo>
                  <a:pt x="266" y="53"/>
                  <a:pt x="266" y="53"/>
                  <a:pt x="266" y="53"/>
                </a:cubicBezTo>
                <a:cubicBezTo>
                  <a:pt x="266" y="35"/>
                  <a:pt x="264" y="17"/>
                  <a:pt x="259" y="0"/>
                </a:cubicBezTo>
              </a:path>
            </a:pathLst>
          </a:custGeom>
          <a:solidFill>
            <a:srgbClr val="9A97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8" name="Freeform 132"/>
          <p:cNvSpPr>
            <a:spLocks/>
          </p:cNvSpPr>
          <p:nvPr/>
        </p:nvSpPr>
        <p:spPr bwMode="auto">
          <a:xfrm>
            <a:off x="3885362" y="4338856"/>
            <a:ext cx="845259" cy="829478"/>
          </a:xfrm>
          <a:custGeom>
            <a:avLst/>
            <a:gdLst>
              <a:gd name="T0" fmla="*/ 101 w 1406"/>
              <a:gd name="T1" fmla="*/ 107 h 1378"/>
              <a:gd name="T2" fmla="*/ 470 w 1406"/>
              <a:gd name="T3" fmla="*/ 101 h 1378"/>
              <a:gd name="T4" fmla="*/ 1300 w 1406"/>
              <a:gd name="T5" fmla="*/ 902 h 1378"/>
              <a:gd name="T6" fmla="*/ 1306 w 1406"/>
              <a:gd name="T7" fmla="*/ 1271 h 1378"/>
              <a:gd name="T8" fmla="*/ 937 w 1406"/>
              <a:gd name="T9" fmla="*/ 1277 h 1378"/>
              <a:gd name="T10" fmla="*/ 107 w 1406"/>
              <a:gd name="T11" fmla="*/ 476 h 1378"/>
              <a:gd name="T12" fmla="*/ 101 w 1406"/>
              <a:gd name="T13" fmla="*/ 107 h 1378"/>
            </a:gdLst>
            <a:ahLst/>
            <a:cxnLst>
              <a:cxn ang="0">
                <a:pos x="T0" y="T1"/>
              </a:cxn>
              <a:cxn ang="0">
                <a:pos x="T2" y="T3"/>
              </a:cxn>
              <a:cxn ang="0">
                <a:pos x="T4" y="T5"/>
              </a:cxn>
              <a:cxn ang="0">
                <a:pos x="T6" y="T7"/>
              </a:cxn>
              <a:cxn ang="0">
                <a:pos x="T8" y="T9"/>
              </a:cxn>
              <a:cxn ang="0">
                <a:pos x="T10" y="T11"/>
              </a:cxn>
              <a:cxn ang="0">
                <a:pos x="T12" y="T13"/>
              </a:cxn>
            </a:cxnLst>
            <a:rect l="0" t="0" r="r" b="b"/>
            <a:pathLst>
              <a:path w="1406" h="1378">
                <a:moveTo>
                  <a:pt x="101" y="107"/>
                </a:moveTo>
                <a:cubicBezTo>
                  <a:pt x="201" y="3"/>
                  <a:pt x="366" y="0"/>
                  <a:pt x="470" y="101"/>
                </a:cubicBezTo>
                <a:cubicBezTo>
                  <a:pt x="1300" y="902"/>
                  <a:pt x="1300" y="902"/>
                  <a:pt x="1300" y="902"/>
                </a:cubicBezTo>
                <a:cubicBezTo>
                  <a:pt x="1403" y="1002"/>
                  <a:pt x="1406" y="1167"/>
                  <a:pt x="1306" y="1271"/>
                </a:cubicBezTo>
                <a:cubicBezTo>
                  <a:pt x="1206" y="1375"/>
                  <a:pt x="1040" y="1378"/>
                  <a:pt x="937" y="1277"/>
                </a:cubicBezTo>
                <a:cubicBezTo>
                  <a:pt x="107" y="476"/>
                  <a:pt x="107" y="476"/>
                  <a:pt x="107" y="476"/>
                </a:cubicBezTo>
                <a:cubicBezTo>
                  <a:pt x="3" y="376"/>
                  <a:pt x="0" y="210"/>
                  <a:pt x="101" y="107"/>
                </a:cubicBezTo>
                <a:close/>
              </a:path>
            </a:pathLst>
          </a:custGeom>
          <a:solidFill>
            <a:schemeClr val="accent4"/>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29" name="Freeform 133"/>
          <p:cNvSpPr>
            <a:spLocks/>
          </p:cNvSpPr>
          <p:nvPr/>
        </p:nvSpPr>
        <p:spPr bwMode="auto">
          <a:xfrm>
            <a:off x="3872326" y="2203756"/>
            <a:ext cx="845259" cy="828792"/>
          </a:xfrm>
          <a:custGeom>
            <a:avLst/>
            <a:gdLst>
              <a:gd name="T0" fmla="*/ 100 w 1406"/>
              <a:gd name="T1" fmla="*/ 106 h 1377"/>
              <a:gd name="T2" fmla="*/ 470 w 1406"/>
              <a:gd name="T3" fmla="*/ 100 h 1377"/>
              <a:gd name="T4" fmla="*/ 1299 w 1406"/>
              <a:gd name="T5" fmla="*/ 901 h 1377"/>
              <a:gd name="T6" fmla="*/ 1305 w 1406"/>
              <a:gd name="T7" fmla="*/ 1271 h 1377"/>
              <a:gd name="T8" fmla="*/ 936 w 1406"/>
              <a:gd name="T9" fmla="*/ 1277 h 1377"/>
              <a:gd name="T10" fmla="*/ 107 w 1406"/>
              <a:gd name="T11" fmla="*/ 476 h 1377"/>
              <a:gd name="T12" fmla="*/ 100 w 1406"/>
              <a:gd name="T13" fmla="*/ 106 h 1377"/>
            </a:gdLst>
            <a:ahLst/>
            <a:cxnLst>
              <a:cxn ang="0">
                <a:pos x="T0" y="T1"/>
              </a:cxn>
              <a:cxn ang="0">
                <a:pos x="T2" y="T3"/>
              </a:cxn>
              <a:cxn ang="0">
                <a:pos x="T4" y="T5"/>
              </a:cxn>
              <a:cxn ang="0">
                <a:pos x="T6" y="T7"/>
              </a:cxn>
              <a:cxn ang="0">
                <a:pos x="T8" y="T9"/>
              </a:cxn>
              <a:cxn ang="0">
                <a:pos x="T10" y="T11"/>
              </a:cxn>
              <a:cxn ang="0">
                <a:pos x="T12" y="T13"/>
              </a:cxn>
            </a:cxnLst>
            <a:rect l="0" t="0" r="r" b="b"/>
            <a:pathLst>
              <a:path w="1406" h="1377">
                <a:moveTo>
                  <a:pt x="100" y="106"/>
                </a:moveTo>
                <a:cubicBezTo>
                  <a:pt x="200" y="3"/>
                  <a:pt x="366" y="0"/>
                  <a:pt x="470" y="100"/>
                </a:cubicBezTo>
                <a:cubicBezTo>
                  <a:pt x="1299" y="901"/>
                  <a:pt x="1299" y="901"/>
                  <a:pt x="1299" y="901"/>
                </a:cubicBezTo>
                <a:cubicBezTo>
                  <a:pt x="1403" y="1002"/>
                  <a:pt x="1406" y="1167"/>
                  <a:pt x="1305" y="1271"/>
                </a:cubicBezTo>
                <a:cubicBezTo>
                  <a:pt x="1205" y="1374"/>
                  <a:pt x="1040" y="1377"/>
                  <a:pt x="936" y="1277"/>
                </a:cubicBezTo>
                <a:cubicBezTo>
                  <a:pt x="107" y="476"/>
                  <a:pt x="107" y="476"/>
                  <a:pt x="107" y="476"/>
                </a:cubicBezTo>
                <a:cubicBezTo>
                  <a:pt x="3" y="375"/>
                  <a:pt x="0" y="210"/>
                  <a:pt x="100" y="106"/>
                </a:cubicBezTo>
              </a:path>
            </a:pathLst>
          </a:custGeom>
          <a:solidFill>
            <a:schemeClr val="accent2"/>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0" name="Freeform 134"/>
          <p:cNvSpPr>
            <a:spLocks/>
          </p:cNvSpPr>
          <p:nvPr/>
        </p:nvSpPr>
        <p:spPr bwMode="auto">
          <a:xfrm>
            <a:off x="4019149" y="3259643"/>
            <a:ext cx="828107" cy="845944"/>
          </a:xfrm>
          <a:custGeom>
            <a:avLst/>
            <a:gdLst>
              <a:gd name="T0" fmla="*/ 1271 w 1378"/>
              <a:gd name="T1" fmla="*/ 100 h 1406"/>
              <a:gd name="T2" fmla="*/ 1278 w 1378"/>
              <a:gd name="T3" fmla="*/ 470 h 1406"/>
              <a:gd name="T4" fmla="*/ 476 w 1378"/>
              <a:gd name="T5" fmla="*/ 1299 h 1406"/>
              <a:gd name="T6" fmla="*/ 107 w 1378"/>
              <a:gd name="T7" fmla="*/ 1306 h 1406"/>
              <a:gd name="T8" fmla="*/ 101 w 1378"/>
              <a:gd name="T9" fmla="*/ 936 h 1406"/>
              <a:gd name="T10" fmla="*/ 902 w 1378"/>
              <a:gd name="T11" fmla="*/ 107 h 1406"/>
              <a:gd name="T12" fmla="*/ 1271 w 1378"/>
              <a:gd name="T13" fmla="*/ 100 h 1406"/>
            </a:gdLst>
            <a:ahLst/>
            <a:cxnLst>
              <a:cxn ang="0">
                <a:pos x="T0" y="T1"/>
              </a:cxn>
              <a:cxn ang="0">
                <a:pos x="T2" y="T3"/>
              </a:cxn>
              <a:cxn ang="0">
                <a:pos x="T4" y="T5"/>
              </a:cxn>
              <a:cxn ang="0">
                <a:pos x="T6" y="T7"/>
              </a:cxn>
              <a:cxn ang="0">
                <a:pos x="T8" y="T9"/>
              </a:cxn>
              <a:cxn ang="0">
                <a:pos x="T10" y="T11"/>
              </a:cxn>
              <a:cxn ang="0">
                <a:pos x="T12" y="T13"/>
              </a:cxn>
            </a:cxnLst>
            <a:rect l="0" t="0" r="r" b="b"/>
            <a:pathLst>
              <a:path w="1378" h="1406">
                <a:moveTo>
                  <a:pt x="1271" y="100"/>
                </a:moveTo>
                <a:cubicBezTo>
                  <a:pt x="1375" y="201"/>
                  <a:pt x="1378" y="366"/>
                  <a:pt x="1278" y="470"/>
                </a:cubicBezTo>
                <a:cubicBezTo>
                  <a:pt x="476" y="1299"/>
                  <a:pt x="476" y="1299"/>
                  <a:pt x="476" y="1299"/>
                </a:cubicBezTo>
                <a:cubicBezTo>
                  <a:pt x="376" y="1403"/>
                  <a:pt x="211" y="1406"/>
                  <a:pt x="107" y="1306"/>
                </a:cubicBezTo>
                <a:cubicBezTo>
                  <a:pt x="3" y="1205"/>
                  <a:pt x="0" y="1040"/>
                  <a:pt x="101" y="936"/>
                </a:cubicBezTo>
                <a:cubicBezTo>
                  <a:pt x="902" y="107"/>
                  <a:pt x="902" y="107"/>
                  <a:pt x="902" y="107"/>
                </a:cubicBezTo>
                <a:cubicBezTo>
                  <a:pt x="1002" y="3"/>
                  <a:pt x="1167" y="0"/>
                  <a:pt x="1271" y="100"/>
                </a:cubicBezTo>
                <a:close/>
              </a:path>
            </a:pathLst>
          </a:custGeom>
          <a:solidFill>
            <a:schemeClr val="accent3"/>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3" name="Freeform 137"/>
          <p:cNvSpPr>
            <a:spLocks/>
          </p:cNvSpPr>
          <p:nvPr/>
        </p:nvSpPr>
        <p:spPr bwMode="auto">
          <a:xfrm>
            <a:off x="4139215" y="4622895"/>
            <a:ext cx="1472341" cy="1474400"/>
          </a:xfrm>
          <a:custGeom>
            <a:avLst/>
            <a:gdLst>
              <a:gd name="T0" fmla="*/ 2349 w 2450"/>
              <a:gd name="T1" fmla="*/ 1042 h 2450"/>
              <a:gd name="T2" fmla="*/ 2349 w 2450"/>
              <a:gd name="T3" fmla="*/ 1407 h 2450"/>
              <a:gd name="T4" fmla="*/ 1407 w 2450"/>
              <a:gd name="T5" fmla="*/ 2349 h 2450"/>
              <a:gd name="T6" fmla="*/ 1042 w 2450"/>
              <a:gd name="T7" fmla="*/ 2349 h 2450"/>
              <a:gd name="T8" fmla="*/ 100 w 2450"/>
              <a:gd name="T9" fmla="*/ 1407 h 2450"/>
              <a:gd name="T10" fmla="*/ 100 w 2450"/>
              <a:gd name="T11" fmla="*/ 1042 h 2450"/>
              <a:gd name="T12" fmla="*/ 1042 w 2450"/>
              <a:gd name="T13" fmla="*/ 100 h 2450"/>
              <a:gd name="T14" fmla="*/ 1407 w 2450"/>
              <a:gd name="T15" fmla="*/ 100 h 2450"/>
              <a:gd name="T16" fmla="*/ 2349 w 2450"/>
              <a:gd name="T17" fmla="*/ 1042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49" y="1042"/>
                </a:moveTo>
                <a:cubicBezTo>
                  <a:pt x="2450" y="1143"/>
                  <a:pt x="2450" y="1306"/>
                  <a:pt x="2349" y="1407"/>
                </a:cubicBezTo>
                <a:cubicBezTo>
                  <a:pt x="1407" y="2349"/>
                  <a:pt x="1407" y="2349"/>
                  <a:pt x="1407" y="2349"/>
                </a:cubicBezTo>
                <a:cubicBezTo>
                  <a:pt x="1306" y="2450"/>
                  <a:pt x="1143" y="2450"/>
                  <a:pt x="1042" y="2349"/>
                </a:cubicBezTo>
                <a:cubicBezTo>
                  <a:pt x="100" y="1407"/>
                  <a:pt x="100" y="1407"/>
                  <a:pt x="100" y="1407"/>
                </a:cubicBezTo>
                <a:cubicBezTo>
                  <a:pt x="0" y="1306"/>
                  <a:pt x="0" y="1143"/>
                  <a:pt x="100" y="1042"/>
                </a:cubicBezTo>
                <a:cubicBezTo>
                  <a:pt x="1042" y="100"/>
                  <a:pt x="1042" y="100"/>
                  <a:pt x="1042" y="100"/>
                </a:cubicBezTo>
                <a:cubicBezTo>
                  <a:pt x="1143" y="0"/>
                  <a:pt x="1306" y="0"/>
                  <a:pt x="1407" y="100"/>
                </a:cubicBezTo>
                <a:lnTo>
                  <a:pt x="2349" y="1042"/>
                </a:lnTo>
                <a:close/>
              </a:path>
            </a:pathLst>
          </a:custGeom>
          <a:solidFill>
            <a:schemeClr val="accent4"/>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4" name="Freeform 138"/>
          <p:cNvSpPr>
            <a:spLocks noEditPoints="1"/>
          </p:cNvSpPr>
          <p:nvPr/>
        </p:nvSpPr>
        <p:spPr bwMode="auto">
          <a:xfrm>
            <a:off x="4224975" y="4722378"/>
            <a:ext cx="1300134" cy="1275434"/>
          </a:xfrm>
          <a:custGeom>
            <a:avLst/>
            <a:gdLst>
              <a:gd name="T0" fmla="*/ 1082 w 2163"/>
              <a:gd name="T1" fmla="*/ 27 h 2119"/>
              <a:gd name="T2" fmla="*/ 1223 w 2163"/>
              <a:gd name="T3" fmla="*/ 86 h 2119"/>
              <a:gd name="T4" fmla="*/ 2055 w 2163"/>
              <a:gd name="T5" fmla="*/ 918 h 2119"/>
              <a:gd name="T6" fmla="*/ 2114 w 2163"/>
              <a:gd name="T7" fmla="*/ 1060 h 2119"/>
              <a:gd name="T8" fmla="*/ 2055 w 2163"/>
              <a:gd name="T9" fmla="*/ 1201 h 2119"/>
              <a:gd name="T10" fmla="*/ 1223 w 2163"/>
              <a:gd name="T11" fmla="*/ 2033 h 2119"/>
              <a:gd name="T12" fmla="*/ 1082 w 2163"/>
              <a:gd name="T13" fmla="*/ 2092 h 2119"/>
              <a:gd name="T14" fmla="*/ 940 w 2163"/>
              <a:gd name="T15" fmla="*/ 2033 h 2119"/>
              <a:gd name="T16" fmla="*/ 108 w 2163"/>
              <a:gd name="T17" fmla="*/ 1201 h 2119"/>
              <a:gd name="T18" fmla="*/ 49 w 2163"/>
              <a:gd name="T19" fmla="*/ 1060 h 2119"/>
              <a:gd name="T20" fmla="*/ 108 w 2163"/>
              <a:gd name="T21" fmla="*/ 918 h 2119"/>
              <a:gd name="T22" fmla="*/ 940 w 2163"/>
              <a:gd name="T23" fmla="*/ 86 h 2119"/>
              <a:gd name="T24" fmla="*/ 1082 w 2163"/>
              <a:gd name="T25" fmla="*/ 27 h 2119"/>
              <a:gd name="T26" fmla="*/ 1082 w 2163"/>
              <a:gd name="T27" fmla="*/ 0 h 2119"/>
              <a:gd name="T28" fmla="*/ 921 w 2163"/>
              <a:gd name="T29" fmla="*/ 67 h 2119"/>
              <a:gd name="T30" fmla="*/ 89 w 2163"/>
              <a:gd name="T31" fmla="*/ 899 h 2119"/>
              <a:gd name="T32" fmla="*/ 89 w 2163"/>
              <a:gd name="T33" fmla="*/ 1221 h 2119"/>
              <a:gd name="T34" fmla="*/ 921 w 2163"/>
              <a:gd name="T35" fmla="*/ 2052 h 2119"/>
              <a:gd name="T36" fmla="*/ 1082 w 2163"/>
              <a:gd name="T37" fmla="*/ 2119 h 2119"/>
              <a:gd name="T38" fmla="*/ 1243 w 2163"/>
              <a:gd name="T39" fmla="*/ 2052 h 2119"/>
              <a:gd name="T40" fmla="*/ 2074 w 2163"/>
              <a:gd name="T41" fmla="*/ 1221 h 2119"/>
              <a:gd name="T42" fmla="*/ 2074 w 2163"/>
              <a:gd name="T43" fmla="*/ 899 h 2119"/>
              <a:gd name="T44" fmla="*/ 1243 w 2163"/>
              <a:gd name="T45" fmla="*/ 67 h 2119"/>
              <a:gd name="T46" fmla="*/ 1082 w 2163"/>
              <a:gd name="T47" fmla="*/ 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63" h="2119">
                <a:moveTo>
                  <a:pt x="1082" y="27"/>
                </a:moveTo>
                <a:cubicBezTo>
                  <a:pt x="1135" y="27"/>
                  <a:pt x="1186" y="48"/>
                  <a:pt x="1223" y="86"/>
                </a:cubicBezTo>
                <a:cubicBezTo>
                  <a:pt x="2055" y="918"/>
                  <a:pt x="2055" y="918"/>
                  <a:pt x="2055" y="918"/>
                </a:cubicBezTo>
                <a:cubicBezTo>
                  <a:pt x="2093" y="956"/>
                  <a:pt x="2114" y="1006"/>
                  <a:pt x="2114" y="1060"/>
                </a:cubicBezTo>
                <a:cubicBezTo>
                  <a:pt x="2114" y="1113"/>
                  <a:pt x="2093" y="1164"/>
                  <a:pt x="2055" y="1201"/>
                </a:cubicBezTo>
                <a:cubicBezTo>
                  <a:pt x="1223" y="2033"/>
                  <a:pt x="1223" y="2033"/>
                  <a:pt x="1223" y="2033"/>
                </a:cubicBezTo>
                <a:cubicBezTo>
                  <a:pt x="1186" y="2071"/>
                  <a:pt x="1135" y="2092"/>
                  <a:pt x="1082" y="2092"/>
                </a:cubicBezTo>
                <a:cubicBezTo>
                  <a:pt x="1028" y="2092"/>
                  <a:pt x="978" y="2071"/>
                  <a:pt x="940" y="2033"/>
                </a:cubicBezTo>
                <a:cubicBezTo>
                  <a:pt x="108" y="1201"/>
                  <a:pt x="108" y="1201"/>
                  <a:pt x="108" y="1201"/>
                </a:cubicBezTo>
                <a:cubicBezTo>
                  <a:pt x="70" y="1164"/>
                  <a:pt x="49" y="1113"/>
                  <a:pt x="49" y="1060"/>
                </a:cubicBezTo>
                <a:cubicBezTo>
                  <a:pt x="49" y="1006"/>
                  <a:pt x="70" y="956"/>
                  <a:pt x="108" y="918"/>
                </a:cubicBezTo>
                <a:cubicBezTo>
                  <a:pt x="940" y="86"/>
                  <a:pt x="940" y="86"/>
                  <a:pt x="940" y="86"/>
                </a:cubicBezTo>
                <a:cubicBezTo>
                  <a:pt x="978" y="48"/>
                  <a:pt x="1028" y="27"/>
                  <a:pt x="1082" y="27"/>
                </a:cubicBezTo>
                <a:moveTo>
                  <a:pt x="1082" y="0"/>
                </a:moveTo>
                <a:cubicBezTo>
                  <a:pt x="1023" y="0"/>
                  <a:pt x="965" y="22"/>
                  <a:pt x="921" y="67"/>
                </a:cubicBezTo>
                <a:cubicBezTo>
                  <a:pt x="89" y="899"/>
                  <a:pt x="89" y="899"/>
                  <a:pt x="89" y="899"/>
                </a:cubicBezTo>
                <a:cubicBezTo>
                  <a:pt x="0" y="988"/>
                  <a:pt x="0" y="1132"/>
                  <a:pt x="89" y="1221"/>
                </a:cubicBezTo>
                <a:cubicBezTo>
                  <a:pt x="921" y="2052"/>
                  <a:pt x="921" y="2052"/>
                  <a:pt x="921" y="2052"/>
                </a:cubicBezTo>
                <a:cubicBezTo>
                  <a:pt x="965" y="2097"/>
                  <a:pt x="1023" y="2119"/>
                  <a:pt x="1082" y="2119"/>
                </a:cubicBezTo>
                <a:cubicBezTo>
                  <a:pt x="1140" y="2119"/>
                  <a:pt x="1198" y="2097"/>
                  <a:pt x="1243" y="2052"/>
                </a:cubicBezTo>
                <a:cubicBezTo>
                  <a:pt x="2074" y="1221"/>
                  <a:pt x="2074" y="1221"/>
                  <a:pt x="2074" y="1221"/>
                </a:cubicBezTo>
                <a:cubicBezTo>
                  <a:pt x="2163" y="1132"/>
                  <a:pt x="2163" y="988"/>
                  <a:pt x="2074" y="899"/>
                </a:cubicBezTo>
                <a:cubicBezTo>
                  <a:pt x="1243" y="67"/>
                  <a:pt x="1243" y="67"/>
                  <a:pt x="1243" y="67"/>
                </a:cubicBezTo>
                <a:cubicBezTo>
                  <a:pt x="1198" y="22"/>
                  <a:pt x="1140" y="0"/>
                  <a:pt x="108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5" name="Freeform 139"/>
          <p:cNvSpPr>
            <a:spLocks/>
          </p:cNvSpPr>
          <p:nvPr/>
        </p:nvSpPr>
        <p:spPr bwMode="auto">
          <a:xfrm>
            <a:off x="3112830" y="1414757"/>
            <a:ext cx="1473027" cy="1474400"/>
          </a:xfrm>
          <a:custGeom>
            <a:avLst/>
            <a:gdLst>
              <a:gd name="T0" fmla="*/ 2349 w 2450"/>
              <a:gd name="T1" fmla="*/ 1043 h 2450"/>
              <a:gd name="T2" fmla="*/ 2349 w 2450"/>
              <a:gd name="T3" fmla="*/ 1407 h 2450"/>
              <a:gd name="T4" fmla="*/ 1407 w 2450"/>
              <a:gd name="T5" fmla="*/ 2349 h 2450"/>
              <a:gd name="T6" fmla="*/ 1042 w 2450"/>
              <a:gd name="T7" fmla="*/ 2349 h 2450"/>
              <a:gd name="T8" fmla="*/ 100 w 2450"/>
              <a:gd name="T9" fmla="*/ 1407 h 2450"/>
              <a:gd name="T10" fmla="*/ 100 w 2450"/>
              <a:gd name="T11" fmla="*/ 1043 h 2450"/>
              <a:gd name="T12" fmla="*/ 1042 w 2450"/>
              <a:gd name="T13" fmla="*/ 100 h 2450"/>
              <a:gd name="T14" fmla="*/ 1407 w 2450"/>
              <a:gd name="T15" fmla="*/ 100 h 2450"/>
              <a:gd name="T16" fmla="*/ 2349 w 2450"/>
              <a:gd name="T17" fmla="*/ 1043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49" y="1043"/>
                </a:moveTo>
                <a:cubicBezTo>
                  <a:pt x="2450" y="1143"/>
                  <a:pt x="2450" y="1306"/>
                  <a:pt x="2349" y="1407"/>
                </a:cubicBezTo>
                <a:cubicBezTo>
                  <a:pt x="1407" y="2349"/>
                  <a:pt x="1407" y="2349"/>
                  <a:pt x="1407" y="2349"/>
                </a:cubicBezTo>
                <a:cubicBezTo>
                  <a:pt x="1306" y="2450"/>
                  <a:pt x="1143" y="2450"/>
                  <a:pt x="1042" y="2349"/>
                </a:cubicBezTo>
                <a:cubicBezTo>
                  <a:pt x="100" y="1407"/>
                  <a:pt x="100" y="1407"/>
                  <a:pt x="100" y="1407"/>
                </a:cubicBezTo>
                <a:cubicBezTo>
                  <a:pt x="0" y="1306"/>
                  <a:pt x="0" y="1143"/>
                  <a:pt x="100" y="1043"/>
                </a:cubicBezTo>
                <a:cubicBezTo>
                  <a:pt x="1042" y="100"/>
                  <a:pt x="1042" y="100"/>
                  <a:pt x="1042" y="100"/>
                </a:cubicBezTo>
                <a:cubicBezTo>
                  <a:pt x="1143" y="0"/>
                  <a:pt x="1306" y="0"/>
                  <a:pt x="1407" y="100"/>
                </a:cubicBezTo>
                <a:cubicBezTo>
                  <a:pt x="2349" y="1043"/>
                  <a:pt x="2349" y="1043"/>
                  <a:pt x="2349" y="1043"/>
                </a:cubicBezTo>
              </a:path>
            </a:pathLst>
          </a:custGeom>
          <a:solidFill>
            <a:schemeClr val="accent1"/>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6" name="Freeform 140"/>
          <p:cNvSpPr>
            <a:spLocks noEditPoints="1"/>
          </p:cNvSpPr>
          <p:nvPr/>
        </p:nvSpPr>
        <p:spPr bwMode="auto">
          <a:xfrm>
            <a:off x="3199276" y="1514240"/>
            <a:ext cx="1300820" cy="1274748"/>
          </a:xfrm>
          <a:custGeom>
            <a:avLst/>
            <a:gdLst>
              <a:gd name="T0" fmla="*/ 1082 w 2164"/>
              <a:gd name="T1" fmla="*/ 2092 h 2119"/>
              <a:gd name="T2" fmla="*/ 940 w 2164"/>
              <a:gd name="T3" fmla="*/ 2033 h 2119"/>
              <a:gd name="T4" fmla="*/ 108 w 2164"/>
              <a:gd name="T5" fmla="*/ 1202 h 2119"/>
              <a:gd name="T6" fmla="*/ 50 w 2164"/>
              <a:gd name="T7" fmla="*/ 1060 h 2119"/>
              <a:gd name="T8" fmla="*/ 108 w 2164"/>
              <a:gd name="T9" fmla="*/ 918 h 2119"/>
              <a:gd name="T10" fmla="*/ 940 w 2164"/>
              <a:gd name="T11" fmla="*/ 86 h 2119"/>
              <a:gd name="T12" fmla="*/ 1082 w 2164"/>
              <a:gd name="T13" fmla="*/ 28 h 2119"/>
              <a:gd name="T14" fmla="*/ 1224 w 2164"/>
              <a:gd name="T15" fmla="*/ 86 h 2119"/>
              <a:gd name="T16" fmla="*/ 2055 w 2164"/>
              <a:gd name="T17" fmla="*/ 918 h 2119"/>
              <a:gd name="T18" fmla="*/ 2114 w 2164"/>
              <a:gd name="T19" fmla="*/ 1060 h 2119"/>
              <a:gd name="T20" fmla="*/ 2055 w 2164"/>
              <a:gd name="T21" fmla="*/ 1202 h 2119"/>
              <a:gd name="T22" fmla="*/ 1224 w 2164"/>
              <a:gd name="T23" fmla="*/ 2033 h 2119"/>
              <a:gd name="T24" fmla="*/ 1082 w 2164"/>
              <a:gd name="T25" fmla="*/ 2092 h 2119"/>
              <a:gd name="T26" fmla="*/ 1082 w 2164"/>
              <a:gd name="T27" fmla="*/ 0 h 2119"/>
              <a:gd name="T28" fmla="*/ 921 w 2164"/>
              <a:gd name="T29" fmla="*/ 67 h 2119"/>
              <a:gd name="T30" fmla="*/ 89 w 2164"/>
              <a:gd name="T31" fmla="*/ 899 h 2119"/>
              <a:gd name="T32" fmla="*/ 89 w 2164"/>
              <a:gd name="T33" fmla="*/ 1221 h 2119"/>
              <a:gd name="T34" fmla="*/ 921 w 2164"/>
              <a:gd name="T35" fmla="*/ 2053 h 2119"/>
              <a:gd name="T36" fmla="*/ 1082 w 2164"/>
              <a:gd name="T37" fmla="*/ 2119 h 2119"/>
              <a:gd name="T38" fmla="*/ 1243 w 2164"/>
              <a:gd name="T39" fmla="*/ 2053 h 2119"/>
              <a:gd name="T40" fmla="*/ 2074 w 2164"/>
              <a:gd name="T41" fmla="*/ 1221 h 2119"/>
              <a:gd name="T42" fmla="*/ 2074 w 2164"/>
              <a:gd name="T43" fmla="*/ 899 h 2119"/>
              <a:gd name="T44" fmla="*/ 1243 w 2164"/>
              <a:gd name="T45" fmla="*/ 67 h 2119"/>
              <a:gd name="T46" fmla="*/ 1082 w 2164"/>
              <a:gd name="T47" fmla="*/ 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64" h="2119">
                <a:moveTo>
                  <a:pt x="1082" y="2092"/>
                </a:moveTo>
                <a:cubicBezTo>
                  <a:pt x="1028" y="2092"/>
                  <a:pt x="978" y="2071"/>
                  <a:pt x="940" y="2033"/>
                </a:cubicBezTo>
                <a:cubicBezTo>
                  <a:pt x="108" y="1202"/>
                  <a:pt x="108" y="1202"/>
                  <a:pt x="108" y="1202"/>
                </a:cubicBezTo>
                <a:cubicBezTo>
                  <a:pt x="70" y="1164"/>
                  <a:pt x="50" y="1113"/>
                  <a:pt x="50" y="1060"/>
                </a:cubicBezTo>
                <a:cubicBezTo>
                  <a:pt x="50" y="1006"/>
                  <a:pt x="70" y="956"/>
                  <a:pt x="108" y="918"/>
                </a:cubicBezTo>
                <a:cubicBezTo>
                  <a:pt x="940" y="86"/>
                  <a:pt x="940" y="86"/>
                  <a:pt x="940" y="86"/>
                </a:cubicBezTo>
                <a:cubicBezTo>
                  <a:pt x="978" y="48"/>
                  <a:pt x="1028" y="28"/>
                  <a:pt x="1082" y="28"/>
                </a:cubicBezTo>
                <a:cubicBezTo>
                  <a:pt x="1135" y="28"/>
                  <a:pt x="1186" y="48"/>
                  <a:pt x="1224" y="86"/>
                </a:cubicBezTo>
                <a:cubicBezTo>
                  <a:pt x="2055" y="918"/>
                  <a:pt x="2055" y="918"/>
                  <a:pt x="2055" y="918"/>
                </a:cubicBezTo>
                <a:cubicBezTo>
                  <a:pt x="2093" y="956"/>
                  <a:pt x="2114" y="1006"/>
                  <a:pt x="2114" y="1060"/>
                </a:cubicBezTo>
                <a:cubicBezTo>
                  <a:pt x="2114" y="1113"/>
                  <a:pt x="2093" y="1164"/>
                  <a:pt x="2055" y="1202"/>
                </a:cubicBezTo>
                <a:cubicBezTo>
                  <a:pt x="1224" y="2033"/>
                  <a:pt x="1224" y="2033"/>
                  <a:pt x="1224" y="2033"/>
                </a:cubicBezTo>
                <a:cubicBezTo>
                  <a:pt x="1186" y="2071"/>
                  <a:pt x="1135" y="2092"/>
                  <a:pt x="1082" y="2092"/>
                </a:cubicBezTo>
                <a:moveTo>
                  <a:pt x="1082" y="0"/>
                </a:moveTo>
                <a:cubicBezTo>
                  <a:pt x="1023" y="0"/>
                  <a:pt x="965" y="23"/>
                  <a:pt x="921" y="67"/>
                </a:cubicBezTo>
                <a:cubicBezTo>
                  <a:pt x="89" y="899"/>
                  <a:pt x="89" y="899"/>
                  <a:pt x="89" y="899"/>
                </a:cubicBezTo>
                <a:cubicBezTo>
                  <a:pt x="0" y="988"/>
                  <a:pt x="0" y="1132"/>
                  <a:pt x="89" y="1221"/>
                </a:cubicBezTo>
                <a:cubicBezTo>
                  <a:pt x="921" y="2053"/>
                  <a:pt x="921" y="2053"/>
                  <a:pt x="921" y="2053"/>
                </a:cubicBezTo>
                <a:cubicBezTo>
                  <a:pt x="965" y="2097"/>
                  <a:pt x="1023" y="2119"/>
                  <a:pt x="1082" y="2119"/>
                </a:cubicBezTo>
                <a:cubicBezTo>
                  <a:pt x="1140" y="2119"/>
                  <a:pt x="1198" y="2097"/>
                  <a:pt x="1243" y="2053"/>
                </a:cubicBezTo>
                <a:cubicBezTo>
                  <a:pt x="2074" y="1221"/>
                  <a:pt x="2074" y="1221"/>
                  <a:pt x="2074" y="1221"/>
                </a:cubicBezTo>
                <a:cubicBezTo>
                  <a:pt x="2164" y="1132"/>
                  <a:pt x="2163" y="988"/>
                  <a:pt x="2074" y="899"/>
                </a:cubicBezTo>
                <a:cubicBezTo>
                  <a:pt x="1243" y="67"/>
                  <a:pt x="1243" y="67"/>
                  <a:pt x="1243" y="67"/>
                </a:cubicBezTo>
                <a:cubicBezTo>
                  <a:pt x="1198" y="23"/>
                  <a:pt x="1140" y="0"/>
                  <a:pt x="1082" y="0"/>
                </a:cubicBezTo>
              </a:path>
            </a:pathLst>
          </a:custGeom>
          <a:solidFill>
            <a:srgbClr val="E5E9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39" name="Freeform 143"/>
          <p:cNvSpPr>
            <a:spLocks/>
          </p:cNvSpPr>
          <p:nvPr/>
        </p:nvSpPr>
        <p:spPr bwMode="auto">
          <a:xfrm>
            <a:off x="4098050" y="2446631"/>
            <a:ext cx="1473027" cy="1474400"/>
          </a:xfrm>
          <a:custGeom>
            <a:avLst/>
            <a:gdLst>
              <a:gd name="T0" fmla="*/ 2350 w 2450"/>
              <a:gd name="T1" fmla="*/ 1043 h 2450"/>
              <a:gd name="T2" fmla="*/ 2350 w 2450"/>
              <a:gd name="T3" fmla="*/ 1407 h 2450"/>
              <a:gd name="T4" fmla="*/ 1408 w 2450"/>
              <a:gd name="T5" fmla="*/ 2349 h 2450"/>
              <a:gd name="T6" fmla="*/ 1043 w 2450"/>
              <a:gd name="T7" fmla="*/ 2349 h 2450"/>
              <a:gd name="T8" fmla="*/ 101 w 2450"/>
              <a:gd name="T9" fmla="*/ 1407 h 2450"/>
              <a:gd name="T10" fmla="*/ 101 w 2450"/>
              <a:gd name="T11" fmla="*/ 1043 h 2450"/>
              <a:gd name="T12" fmla="*/ 1043 w 2450"/>
              <a:gd name="T13" fmla="*/ 101 h 2450"/>
              <a:gd name="T14" fmla="*/ 1408 w 2450"/>
              <a:gd name="T15" fmla="*/ 101 h 2450"/>
              <a:gd name="T16" fmla="*/ 2350 w 2450"/>
              <a:gd name="T17" fmla="*/ 1043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50" y="1043"/>
                </a:moveTo>
                <a:cubicBezTo>
                  <a:pt x="2450" y="1143"/>
                  <a:pt x="2450" y="1306"/>
                  <a:pt x="2350" y="1407"/>
                </a:cubicBezTo>
                <a:cubicBezTo>
                  <a:pt x="1408" y="2349"/>
                  <a:pt x="1408" y="2349"/>
                  <a:pt x="1408" y="2349"/>
                </a:cubicBezTo>
                <a:cubicBezTo>
                  <a:pt x="1307" y="2450"/>
                  <a:pt x="1144" y="2450"/>
                  <a:pt x="1043" y="2349"/>
                </a:cubicBezTo>
                <a:cubicBezTo>
                  <a:pt x="101" y="1407"/>
                  <a:pt x="101" y="1407"/>
                  <a:pt x="101" y="1407"/>
                </a:cubicBezTo>
                <a:cubicBezTo>
                  <a:pt x="0" y="1306"/>
                  <a:pt x="0" y="1143"/>
                  <a:pt x="101" y="1043"/>
                </a:cubicBezTo>
                <a:cubicBezTo>
                  <a:pt x="1043" y="101"/>
                  <a:pt x="1043" y="101"/>
                  <a:pt x="1043" y="101"/>
                </a:cubicBezTo>
                <a:cubicBezTo>
                  <a:pt x="1144" y="0"/>
                  <a:pt x="1307" y="0"/>
                  <a:pt x="1408" y="101"/>
                </a:cubicBezTo>
                <a:lnTo>
                  <a:pt x="2350" y="1043"/>
                </a:lnTo>
                <a:close/>
              </a:path>
            </a:pathLst>
          </a:custGeom>
          <a:solidFill>
            <a:schemeClr val="accent2"/>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40" name="Freeform 144"/>
          <p:cNvSpPr>
            <a:spLocks noEditPoints="1"/>
          </p:cNvSpPr>
          <p:nvPr/>
        </p:nvSpPr>
        <p:spPr bwMode="auto">
          <a:xfrm>
            <a:off x="4184496" y="2546114"/>
            <a:ext cx="1300820" cy="1275434"/>
          </a:xfrm>
          <a:custGeom>
            <a:avLst/>
            <a:gdLst>
              <a:gd name="T0" fmla="*/ 1082 w 2164"/>
              <a:gd name="T1" fmla="*/ 28 h 2119"/>
              <a:gd name="T2" fmla="*/ 1224 w 2164"/>
              <a:gd name="T3" fmla="*/ 86 h 2119"/>
              <a:gd name="T4" fmla="*/ 2056 w 2164"/>
              <a:gd name="T5" fmla="*/ 918 h 2119"/>
              <a:gd name="T6" fmla="*/ 2115 w 2164"/>
              <a:gd name="T7" fmla="*/ 1060 h 2119"/>
              <a:gd name="T8" fmla="*/ 2056 w 2164"/>
              <a:gd name="T9" fmla="*/ 1202 h 2119"/>
              <a:gd name="T10" fmla="*/ 1224 w 2164"/>
              <a:gd name="T11" fmla="*/ 2034 h 2119"/>
              <a:gd name="T12" fmla="*/ 1082 w 2164"/>
              <a:gd name="T13" fmla="*/ 2092 h 2119"/>
              <a:gd name="T14" fmla="*/ 940 w 2164"/>
              <a:gd name="T15" fmla="*/ 2034 h 2119"/>
              <a:gd name="T16" fmla="*/ 109 w 2164"/>
              <a:gd name="T17" fmla="*/ 1202 h 2119"/>
              <a:gd name="T18" fmla="*/ 50 w 2164"/>
              <a:gd name="T19" fmla="*/ 1060 h 2119"/>
              <a:gd name="T20" fmla="*/ 109 w 2164"/>
              <a:gd name="T21" fmla="*/ 918 h 2119"/>
              <a:gd name="T22" fmla="*/ 940 w 2164"/>
              <a:gd name="T23" fmla="*/ 86 h 2119"/>
              <a:gd name="T24" fmla="*/ 1082 w 2164"/>
              <a:gd name="T25" fmla="*/ 28 h 2119"/>
              <a:gd name="T26" fmla="*/ 1082 w 2164"/>
              <a:gd name="T27" fmla="*/ 0 h 2119"/>
              <a:gd name="T28" fmla="*/ 921 w 2164"/>
              <a:gd name="T29" fmla="*/ 67 h 2119"/>
              <a:gd name="T30" fmla="*/ 89 w 2164"/>
              <a:gd name="T31" fmla="*/ 899 h 2119"/>
              <a:gd name="T32" fmla="*/ 89 w 2164"/>
              <a:gd name="T33" fmla="*/ 1221 h 2119"/>
              <a:gd name="T34" fmla="*/ 921 w 2164"/>
              <a:gd name="T35" fmla="*/ 2053 h 2119"/>
              <a:gd name="T36" fmla="*/ 1082 w 2164"/>
              <a:gd name="T37" fmla="*/ 2119 h 2119"/>
              <a:gd name="T38" fmla="*/ 1243 w 2164"/>
              <a:gd name="T39" fmla="*/ 2053 h 2119"/>
              <a:gd name="T40" fmla="*/ 2075 w 2164"/>
              <a:gd name="T41" fmla="*/ 1221 h 2119"/>
              <a:gd name="T42" fmla="*/ 2075 w 2164"/>
              <a:gd name="T43" fmla="*/ 899 h 2119"/>
              <a:gd name="T44" fmla="*/ 1243 w 2164"/>
              <a:gd name="T45" fmla="*/ 67 h 2119"/>
              <a:gd name="T46" fmla="*/ 1082 w 2164"/>
              <a:gd name="T47" fmla="*/ 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64" h="2119">
                <a:moveTo>
                  <a:pt x="1082" y="28"/>
                </a:moveTo>
                <a:cubicBezTo>
                  <a:pt x="1136" y="28"/>
                  <a:pt x="1186" y="49"/>
                  <a:pt x="1224" y="86"/>
                </a:cubicBezTo>
                <a:cubicBezTo>
                  <a:pt x="2056" y="918"/>
                  <a:pt x="2056" y="918"/>
                  <a:pt x="2056" y="918"/>
                </a:cubicBezTo>
                <a:cubicBezTo>
                  <a:pt x="2094" y="956"/>
                  <a:pt x="2115" y="1007"/>
                  <a:pt x="2115" y="1060"/>
                </a:cubicBezTo>
                <a:cubicBezTo>
                  <a:pt x="2115" y="1114"/>
                  <a:pt x="2094" y="1164"/>
                  <a:pt x="2056" y="1202"/>
                </a:cubicBezTo>
                <a:cubicBezTo>
                  <a:pt x="1224" y="2034"/>
                  <a:pt x="1224" y="2034"/>
                  <a:pt x="1224" y="2034"/>
                </a:cubicBezTo>
                <a:cubicBezTo>
                  <a:pt x="1186" y="2071"/>
                  <a:pt x="1136" y="2092"/>
                  <a:pt x="1082" y="2092"/>
                </a:cubicBezTo>
                <a:cubicBezTo>
                  <a:pt x="1029" y="2092"/>
                  <a:pt x="978" y="2071"/>
                  <a:pt x="940" y="2034"/>
                </a:cubicBezTo>
                <a:cubicBezTo>
                  <a:pt x="109" y="1202"/>
                  <a:pt x="109" y="1202"/>
                  <a:pt x="109" y="1202"/>
                </a:cubicBezTo>
                <a:cubicBezTo>
                  <a:pt x="71" y="1164"/>
                  <a:pt x="50" y="1114"/>
                  <a:pt x="50" y="1060"/>
                </a:cubicBezTo>
                <a:cubicBezTo>
                  <a:pt x="50" y="1006"/>
                  <a:pt x="71" y="956"/>
                  <a:pt x="109" y="918"/>
                </a:cubicBezTo>
                <a:cubicBezTo>
                  <a:pt x="940" y="86"/>
                  <a:pt x="940" y="86"/>
                  <a:pt x="940" y="86"/>
                </a:cubicBezTo>
                <a:cubicBezTo>
                  <a:pt x="978" y="49"/>
                  <a:pt x="1029" y="28"/>
                  <a:pt x="1082" y="28"/>
                </a:cubicBezTo>
                <a:moveTo>
                  <a:pt x="1082" y="0"/>
                </a:moveTo>
                <a:cubicBezTo>
                  <a:pt x="1024" y="0"/>
                  <a:pt x="966" y="23"/>
                  <a:pt x="921" y="67"/>
                </a:cubicBezTo>
                <a:cubicBezTo>
                  <a:pt x="89" y="899"/>
                  <a:pt x="89" y="899"/>
                  <a:pt x="89" y="899"/>
                </a:cubicBezTo>
                <a:cubicBezTo>
                  <a:pt x="0" y="988"/>
                  <a:pt x="0" y="1132"/>
                  <a:pt x="89" y="1221"/>
                </a:cubicBezTo>
                <a:cubicBezTo>
                  <a:pt x="921" y="2053"/>
                  <a:pt x="921" y="2053"/>
                  <a:pt x="921" y="2053"/>
                </a:cubicBezTo>
                <a:cubicBezTo>
                  <a:pt x="966" y="2097"/>
                  <a:pt x="1024" y="2119"/>
                  <a:pt x="1082" y="2119"/>
                </a:cubicBezTo>
                <a:cubicBezTo>
                  <a:pt x="1141" y="2119"/>
                  <a:pt x="1199" y="2097"/>
                  <a:pt x="1243" y="2053"/>
                </a:cubicBezTo>
                <a:cubicBezTo>
                  <a:pt x="2075" y="1221"/>
                  <a:pt x="2075" y="1221"/>
                  <a:pt x="2075" y="1221"/>
                </a:cubicBezTo>
                <a:cubicBezTo>
                  <a:pt x="2164" y="1132"/>
                  <a:pt x="2164" y="988"/>
                  <a:pt x="2075" y="899"/>
                </a:cubicBezTo>
                <a:cubicBezTo>
                  <a:pt x="1243" y="67"/>
                  <a:pt x="1243" y="67"/>
                  <a:pt x="1243" y="67"/>
                </a:cubicBezTo>
                <a:cubicBezTo>
                  <a:pt x="1199" y="23"/>
                  <a:pt x="1141" y="0"/>
                  <a:pt x="108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41" name="Freeform 145"/>
          <p:cNvSpPr>
            <a:spLocks/>
          </p:cNvSpPr>
          <p:nvPr/>
        </p:nvSpPr>
        <p:spPr bwMode="auto">
          <a:xfrm>
            <a:off x="3126551" y="3555346"/>
            <a:ext cx="1472341" cy="1474400"/>
          </a:xfrm>
          <a:custGeom>
            <a:avLst/>
            <a:gdLst>
              <a:gd name="T0" fmla="*/ 2350 w 2450"/>
              <a:gd name="T1" fmla="*/ 1042 h 2450"/>
              <a:gd name="T2" fmla="*/ 2350 w 2450"/>
              <a:gd name="T3" fmla="*/ 1407 h 2450"/>
              <a:gd name="T4" fmla="*/ 1408 w 2450"/>
              <a:gd name="T5" fmla="*/ 2349 h 2450"/>
              <a:gd name="T6" fmla="*/ 1043 w 2450"/>
              <a:gd name="T7" fmla="*/ 2349 h 2450"/>
              <a:gd name="T8" fmla="*/ 101 w 2450"/>
              <a:gd name="T9" fmla="*/ 1407 h 2450"/>
              <a:gd name="T10" fmla="*/ 101 w 2450"/>
              <a:gd name="T11" fmla="*/ 1042 h 2450"/>
              <a:gd name="T12" fmla="*/ 1043 w 2450"/>
              <a:gd name="T13" fmla="*/ 100 h 2450"/>
              <a:gd name="T14" fmla="*/ 1408 w 2450"/>
              <a:gd name="T15" fmla="*/ 100 h 2450"/>
              <a:gd name="T16" fmla="*/ 2350 w 2450"/>
              <a:gd name="T17" fmla="*/ 1042 h 2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0" h="2450">
                <a:moveTo>
                  <a:pt x="2350" y="1042"/>
                </a:moveTo>
                <a:cubicBezTo>
                  <a:pt x="2450" y="1143"/>
                  <a:pt x="2450" y="1306"/>
                  <a:pt x="2350" y="1407"/>
                </a:cubicBezTo>
                <a:cubicBezTo>
                  <a:pt x="1408" y="2349"/>
                  <a:pt x="1408" y="2349"/>
                  <a:pt x="1408" y="2349"/>
                </a:cubicBezTo>
                <a:cubicBezTo>
                  <a:pt x="1307" y="2450"/>
                  <a:pt x="1144" y="2450"/>
                  <a:pt x="1043" y="2349"/>
                </a:cubicBezTo>
                <a:cubicBezTo>
                  <a:pt x="101" y="1407"/>
                  <a:pt x="101" y="1407"/>
                  <a:pt x="101" y="1407"/>
                </a:cubicBezTo>
                <a:cubicBezTo>
                  <a:pt x="0" y="1306"/>
                  <a:pt x="0" y="1143"/>
                  <a:pt x="101" y="1042"/>
                </a:cubicBezTo>
                <a:cubicBezTo>
                  <a:pt x="1043" y="100"/>
                  <a:pt x="1043" y="100"/>
                  <a:pt x="1043" y="100"/>
                </a:cubicBezTo>
                <a:cubicBezTo>
                  <a:pt x="1144" y="0"/>
                  <a:pt x="1307" y="0"/>
                  <a:pt x="1408" y="100"/>
                </a:cubicBezTo>
                <a:lnTo>
                  <a:pt x="2350" y="1042"/>
                </a:lnTo>
                <a:close/>
              </a:path>
            </a:pathLst>
          </a:custGeom>
          <a:solidFill>
            <a:schemeClr val="accent3"/>
          </a:solidFill>
          <a:ln>
            <a:noFill/>
          </a:ln>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42" name="Freeform 146"/>
          <p:cNvSpPr>
            <a:spLocks noEditPoints="1"/>
          </p:cNvSpPr>
          <p:nvPr/>
        </p:nvSpPr>
        <p:spPr bwMode="auto">
          <a:xfrm>
            <a:off x="3217800" y="3646595"/>
            <a:ext cx="1289842" cy="1291901"/>
          </a:xfrm>
          <a:custGeom>
            <a:avLst/>
            <a:gdLst>
              <a:gd name="T0" fmla="*/ 1073 w 2146"/>
              <a:gd name="T1" fmla="*/ 2146 h 2146"/>
              <a:gd name="T2" fmla="*/ 903 w 2146"/>
              <a:gd name="T3" fmla="*/ 2075 h 2146"/>
              <a:gd name="T4" fmla="*/ 71 w 2146"/>
              <a:gd name="T5" fmla="*/ 1243 h 2146"/>
              <a:gd name="T6" fmla="*/ 0 w 2146"/>
              <a:gd name="T7" fmla="*/ 1073 h 2146"/>
              <a:gd name="T8" fmla="*/ 71 w 2146"/>
              <a:gd name="T9" fmla="*/ 902 h 2146"/>
              <a:gd name="T10" fmla="*/ 903 w 2146"/>
              <a:gd name="T11" fmla="*/ 70 h 2146"/>
              <a:gd name="T12" fmla="*/ 1073 w 2146"/>
              <a:gd name="T13" fmla="*/ 0 h 2146"/>
              <a:gd name="T14" fmla="*/ 1244 w 2146"/>
              <a:gd name="T15" fmla="*/ 70 h 2146"/>
              <a:gd name="T16" fmla="*/ 2076 w 2146"/>
              <a:gd name="T17" fmla="*/ 902 h 2146"/>
              <a:gd name="T18" fmla="*/ 2146 w 2146"/>
              <a:gd name="T19" fmla="*/ 1073 h 2146"/>
              <a:gd name="T20" fmla="*/ 2076 w 2146"/>
              <a:gd name="T21" fmla="*/ 1243 h 2146"/>
              <a:gd name="T22" fmla="*/ 1244 w 2146"/>
              <a:gd name="T23" fmla="*/ 2075 h 2146"/>
              <a:gd name="T24" fmla="*/ 1073 w 2146"/>
              <a:gd name="T25" fmla="*/ 2146 h 2146"/>
              <a:gd name="T26" fmla="*/ 1073 w 2146"/>
              <a:gd name="T27" fmla="*/ 27 h 2146"/>
              <a:gd name="T28" fmla="*/ 922 w 2146"/>
              <a:gd name="T29" fmla="*/ 89 h 2146"/>
              <a:gd name="T30" fmla="*/ 90 w 2146"/>
              <a:gd name="T31" fmla="*/ 921 h 2146"/>
              <a:gd name="T32" fmla="*/ 27 w 2146"/>
              <a:gd name="T33" fmla="*/ 1073 h 2146"/>
              <a:gd name="T34" fmla="*/ 90 w 2146"/>
              <a:gd name="T35" fmla="*/ 1224 h 2146"/>
              <a:gd name="T36" fmla="*/ 922 w 2146"/>
              <a:gd name="T37" fmla="*/ 2056 h 2146"/>
              <a:gd name="T38" fmla="*/ 1073 w 2146"/>
              <a:gd name="T39" fmla="*/ 2118 h 2146"/>
              <a:gd name="T40" fmla="*/ 1225 w 2146"/>
              <a:gd name="T41" fmla="*/ 2056 h 2146"/>
              <a:gd name="T42" fmla="*/ 2056 w 2146"/>
              <a:gd name="T43" fmla="*/ 1224 h 2146"/>
              <a:gd name="T44" fmla="*/ 2119 w 2146"/>
              <a:gd name="T45" fmla="*/ 1073 h 2146"/>
              <a:gd name="T46" fmla="*/ 2056 w 2146"/>
              <a:gd name="T47" fmla="*/ 921 h 2146"/>
              <a:gd name="T48" fmla="*/ 1225 w 2146"/>
              <a:gd name="T49" fmla="*/ 89 h 2146"/>
              <a:gd name="T50" fmla="*/ 1073 w 2146"/>
              <a:gd name="T51" fmla="*/ 27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46" h="2146">
                <a:moveTo>
                  <a:pt x="1073" y="2146"/>
                </a:moveTo>
                <a:cubicBezTo>
                  <a:pt x="1009" y="2146"/>
                  <a:pt x="948" y="2120"/>
                  <a:pt x="903" y="2075"/>
                </a:cubicBezTo>
                <a:cubicBezTo>
                  <a:pt x="71" y="1243"/>
                  <a:pt x="71" y="1243"/>
                  <a:pt x="71" y="1243"/>
                </a:cubicBezTo>
                <a:cubicBezTo>
                  <a:pt x="25" y="1198"/>
                  <a:pt x="0" y="1137"/>
                  <a:pt x="0" y="1073"/>
                </a:cubicBezTo>
                <a:cubicBezTo>
                  <a:pt x="0" y="1008"/>
                  <a:pt x="25" y="947"/>
                  <a:pt x="71" y="902"/>
                </a:cubicBezTo>
                <a:cubicBezTo>
                  <a:pt x="903" y="70"/>
                  <a:pt x="903" y="70"/>
                  <a:pt x="903" y="70"/>
                </a:cubicBezTo>
                <a:cubicBezTo>
                  <a:pt x="948" y="25"/>
                  <a:pt x="1009" y="0"/>
                  <a:pt x="1073" y="0"/>
                </a:cubicBezTo>
                <a:cubicBezTo>
                  <a:pt x="1138" y="0"/>
                  <a:pt x="1198" y="25"/>
                  <a:pt x="1244" y="70"/>
                </a:cubicBezTo>
                <a:cubicBezTo>
                  <a:pt x="2076" y="902"/>
                  <a:pt x="2076" y="902"/>
                  <a:pt x="2076" y="902"/>
                </a:cubicBezTo>
                <a:cubicBezTo>
                  <a:pt x="2121" y="947"/>
                  <a:pt x="2146" y="1008"/>
                  <a:pt x="2146" y="1073"/>
                </a:cubicBezTo>
                <a:cubicBezTo>
                  <a:pt x="2146" y="1137"/>
                  <a:pt x="2121" y="1198"/>
                  <a:pt x="2076" y="1243"/>
                </a:cubicBezTo>
                <a:cubicBezTo>
                  <a:pt x="1244" y="2075"/>
                  <a:pt x="1244" y="2075"/>
                  <a:pt x="1244" y="2075"/>
                </a:cubicBezTo>
                <a:cubicBezTo>
                  <a:pt x="1198" y="2120"/>
                  <a:pt x="1138" y="2146"/>
                  <a:pt x="1073" y="2146"/>
                </a:cubicBezTo>
                <a:close/>
                <a:moveTo>
                  <a:pt x="1073" y="27"/>
                </a:moveTo>
                <a:cubicBezTo>
                  <a:pt x="1016" y="27"/>
                  <a:pt x="962" y="49"/>
                  <a:pt x="922" y="89"/>
                </a:cubicBezTo>
                <a:cubicBezTo>
                  <a:pt x="90" y="921"/>
                  <a:pt x="90" y="921"/>
                  <a:pt x="90" y="921"/>
                </a:cubicBezTo>
                <a:cubicBezTo>
                  <a:pt x="50" y="962"/>
                  <a:pt x="27" y="1015"/>
                  <a:pt x="27" y="1073"/>
                </a:cubicBezTo>
                <a:cubicBezTo>
                  <a:pt x="27" y="1130"/>
                  <a:pt x="50" y="1183"/>
                  <a:pt x="90" y="1224"/>
                </a:cubicBezTo>
                <a:cubicBezTo>
                  <a:pt x="922" y="2056"/>
                  <a:pt x="922" y="2056"/>
                  <a:pt x="922" y="2056"/>
                </a:cubicBezTo>
                <a:cubicBezTo>
                  <a:pt x="962" y="2096"/>
                  <a:pt x="1016" y="2118"/>
                  <a:pt x="1073" y="2118"/>
                </a:cubicBezTo>
                <a:cubicBezTo>
                  <a:pt x="1131" y="2118"/>
                  <a:pt x="1184" y="2096"/>
                  <a:pt x="1225" y="2056"/>
                </a:cubicBezTo>
                <a:cubicBezTo>
                  <a:pt x="2056" y="1224"/>
                  <a:pt x="2056" y="1224"/>
                  <a:pt x="2056" y="1224"/>
                </a:cubicBezTo>
                <a:cubicBezTo>
                  <a:pt x="2097" y="1183"/>
                  <a:pt x="2119" y="1130"/>
                  <a:pt x="2119" y="1073"/>
                </a:cubicBezTo>
                <a:cubicBezTo>
                  <a:pt x="2119" y="1015"/>
                  <a:pt x="2097" y="962"/>
                  <a:pt x="2056" y="921"/>
                </a:cubicBezTo>
                <a:cubicBezTo>
                  <a:pt x="1225" y="89"/>
                  <a:pt x="1225" y="89"/>
                  <a:pt x="1225" y="89"/>
                </a:cubicBezTo>
                <a:cubicBezTo>
                  <a:pt x="1184" y="49"/>
                  <a:pt x="1131" y="27"/>
                  <a:pt x="107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08" tIns="22854" rIns="45708" bIns="22854" numCol="1" anchor="t" anchorCtr="0" compatLnSpc="1">
            <a:prstTxWarp prst="textNoShape">
              <a:avLst/>
            </a:prstTxWarp>
          </a:bodyPr>
          <a:lstStyle/>
          <a:p>
            <a:endParaRPr lang="en-US" b="1" dirty="0">
              <a:latin typeface="Roboto Bold" charset="0"/>
            </a:endParaRPr>
          </a:p>
        </p:txBody>
      </p:sp>
      <p:sp>
        <p:nvSpPr>
          <p:cNvPr id="352" name="TextBox 351"/>
          <p:cNvSpPr txBox="1"/>
          <p:nvPr/>
        </p:nvSpPr>
        <p:spPr>
          <a:xfrm>
            <a:off x="7368777" y="1945468"/>
            <a:ext cx="1927835"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PENDAHULUAN</a:t>
            </a:r>
          </a:p>
        </p:txBody>
      </p:sp>
      <p:sp>
        <p:nvSpPr>
          <p:cNvPr id="356" name="TextBox 355"/>
          <p:cNvSpPr txBox="1"/>
          <p:nvPr/>
        </p:nvSpPr>
        <p:spPr>
          <a:xfrm>
            <a:off x="8623939" y="2993168"/>
            <a:ext cx="1161665"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METODE</a:t>
            </a:r>
          </a:p>
        </p:txBody>
      </p:sp>
      <p:sp>
        <p:nvSpPr>
          <p:cNvPr id="46" name="TextBox 45"/>
          <p:cNvSpPr txBox="1"/>
          <p:nvPr/>
        </p:nvSpPr>
        <p:spPr>
          <a:xfrm>
            <a:off x="4513248" y="4991142"/>
            <a:ext cx="704039"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08</a:t>
            </a:r>
          </a:p>
        </p:txBody>
      </p:sp>
      <p:sp>
        <p:nvSpPr>
          <p:cNvPr id="48" name="TextBox 47"/>
          <p:cNvSpPr txBox="1"/>
          <p:nvPr/>
        </p:nvSpPr>
        <p:spPr>
          <a:xfrm>
            <a:off x="4471141" y="2832938"/>
            <a:ext cx="704039"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06</a:t>
            </a:r>
          </a:p>
        </p:txBody>
      </p:sp>
      <p:sp>
        <p:nvSpPr>
          <p:cNvPr id="49" name="TextBox 48"/>
          <p:cNvSpPr txBox="1"/>
          <p:nvPr/>
        </p:nvSpPr>
        <p:spPr>
          <a:xfrm>
            <a:off x="3490090" y="1788855"/>
            <a:ext cx="704039"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05</a:t>
            </a:r>
          </a:p>
        </p:txBody>
      </p:sp>
      <p:sp>
        <p:nvSpPr>
          <p:cNvPr id="50" name="TextBox 49"/>
          <p:cNvSpPr txBox="1"/>
          <p:nvPr/>
        </p:nvSpPr>
        <p:spPr>
          <a:xfrm>
            <a:off x="3502295" y="3946701"/>
            <a:ext cx="704039" cy="707886"/>
          </a:xfrm>
          <a:prstGeom prst="rect">
            <a:avLst/>
          </a:prstGeom>
          <a:noFill/>
        </p:spPr>
        <p:txBody>
          <a:bodyPr wrap="none" rtlCol="0">
            <a:spAutoFit/>
          </a:bodyPr>
          <a:lstStyle/>
          <a:p>
            <a:pPr algn="ctr"/>
            <a:r>
              <a:rPr lang="en-US" sz="4000" b="1" dirty="0">
                <a:solidFill>
                  <a:schemeClr val="bg1"/>
                </a:solidFill>
                <a:latin typeface="Quicksand" panose="02070303000000060000" pitchFamily="18" charset="77"/>
                <a:ea typeface="Roboto" charset="0"/>
                <a:cs typeface="Poppins" pitchFamily="2" charset="77"/>
              </a:rPr>
              <a:t>07</a:t>
            </a:r>
          </a:p>
        </p:txBody>
      </p:sp>
      <p:sp>
        <p:nvSpPr>
          <p:cNvPr id="44" name="TextBox 43">
            <a:extLst>
              <a:ext uri="{FF2B5EF4-FFF2-40B4-BE49-F238E27FC236}">
                <a16:creationId xmlns:a16="http://schemas.microsoft.com/office/drawing/2014/main" id="{F933F847-15B4-E944-B189-14F3BBDE3CA4}"/>
              </a:ext>
            </a:extLst>
          </p:cNvPr>
          <p:cNvSpPr txBox="1"/>
          <p:nvPr/>
        </p:nvSpPr>
        <p:spPr>
          <a:xfrm>
            <a:off x="7438883" y="4063685"/>
            <a:ext cx="3077124"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HASIL DAN PEMBAHASAN</a:t>
            </a:r>
          </a:p>
        </p:txBody>
      </p:sp>
      <p:sp>
        <p:nvSpPr>
          <p:cNvPr id="51" name="TextBox 50">
            <a:extLst>
              <a:ext uri="{FF2B5EF4-FFF2-40B4-BE49-F238E27FC236}">
                <a16:creationId xmlns:a16="http://schemas.microsoft.com/office/drawing/2014/main" id="{806135FD-3722-794D-9C6A-652566EE6DAE}"/>
              </a:ext>
            </a:extLst>
          </p:cNvPr>
          <p:cNvSpPr txBox="1"/>
          <p:nvPr/>
        </p:nvSpPr>
        <p:spPr>
          <a:xfrm>
            <a:off x="8542854" y="5156505"/>
            <a:ext cx="1669624" cy="415498"/>
          </a:xfrm>
          <a:prstGeom prst="rect">
            <a:avLst/>
          </a:prstGeom>
          <a:noFill/>
        </p:spPr>
        <p:txBody>
          <a:bodyPr wrap="none" rtlCol="0">
            <a:spAutoFit/>
          </a:bodyPr>
          <a:lstStyle/>
          <a:p>
            <a:r>
              <a:rPr lang="en-US" sz="2100" b="1" dirty="0">
                <a:solidFill>
                  <a:schemeClr val="tx2"/>
                </a:solidFill>
                <a:latin typeface="Quicksand" panose="02070303000000060000" pitchFamily="18" charset="77"/>
                <a:ea typeface="Roboto" charset="0"/>
                <a:cs typeface="Poppins" pitchFamily="2" charset="77"/>
              </a:rPr>
              <a:t>KESIMPULAN</a:t>
            </a:r>
          </a:p>
        </p:txBody>
      </p:sp>
      <p:sp>
        <p:nvSpPr>
          <p:cNvPr id="52" name="Rectangle 51">
            <a:extLst>
              <a:ext uri="{FF2B5EF4-FFF2-40B4-BE49-F238E27FC236}">
                <a16:creationId xmlns:a16="http://schemas.microsoft.com/office/drawing/2014/main" id="{A3A0BF4F-1078-5C49-A1FC-E3EA37F6F163}"/>
              </a:ext>
            </a:extLst>
          </p:cNvPr>
          <p:cNvSpPr>
            <a:spLocks/>
          </p:cNvSpPr>
          <p:nvPr/>
        </p:nvSpPr>
        <p:spPr bwMode="auto">
          <a:xfrm>
            <a:off x="366291" y="313507"/>
            <a:ext cx="7463518" cy="6771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4400" b="1" dirty="0">
                <a:solidFill>
                  <a:schemeClr val="tx2"/>
                </a:solidFill>
                <a:latin typeface="Quicksand" panose="02070303000000060000" pitchFamily="18" charset="77"/>
                <a:ea typeface="Roboto" charset="0"/>
                <a:cs typeface="Poppins" pitchFamily="2" charset="77"/>
                <a:sym typeface="Bebas Neue" charset="0"/>
              </a:rPr>
              <a:t>STRUKTUR KARYA TULIS ILMIAH</a:t>
            </a:r>
            <a:endParaRPr lang="en-US" sz="4400" b="1" dirty="0">
              <a:solidFill>
                <a:schemeClr val="accent2"/>
              </a:solidFill>
              <a:latin typeface="Quicksand" panose="02070303000000060000" pitchFamily="18" charset="77"/>
              <a:ea typeface="Roboto" charset="0"/>
              <a:cs typeface="Poppins" pitchFamily="2" charset="77"/>
              <a:sym typeface="Bebas Neue" charset="0"/>
            </a:endParaRPr>
          </a:p>
        </p:txBody>
      </p:sp>
    </p:spTree>
    <p:extLst>
      <p:ext uri="{BB962C8B-B14F-4D97-AF65-F5344CB8AC3E}">
        <p14:creationId xmlns:p14="http://schemas.microsoft.com/office/powerpoint/2010/main" val="1949891917"/>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2019-Business plan">
      <a:dk1>
        <a:sysClr val="windowText" lastClr="000000"/>
      </a:dk1>
      <a:lt1>
        <a:sysClr val="window" lastClr="FFFFFF"/>
      </a:lt1>
      <a:dk2>
        <a:srgbClr val="44546A"/>
      </a:dk2>
      <a:lt2>
        <a:srgbClr val="E7E6E6"/>
      </a:lt2>
      <a:accent1>
        <a:srgbClr val="5EBEE4"/>
      </a:accent1>
      <a:accent2>
        <a:srgbClr val="4CD6B0"/>
      </a:accent2>
      <a:accent3>
        <a:srgbClr val="98DC56"/>
      </a:accent3>
      <a:accent4>
        <a:srgbClr val="5EBEE4"/>
      </a:accent4>
      <a:accent5>
        <a:srgbClr val="4CD6B0"/>
      </a:accent5>
      <a:accent6>
        <a:srgbClr val="98DC56"/>
      </a:accent6>
      <a:hlink>
        <a:srgbClr val="BFBFBF"/>
      </a:hlink>
      <a:folHlink>
        <a:srgbClr val="BFBFB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TotalTime>
  <Words>2318</Words>
  <Application>Microsoft Office PowerPoint</Application>
  <PresentationFormat>Widescreen</PresentationFormat>
  <Paragraphs>202</Paragraphs>
  <Slides>16</Slides>
  <Notes>13</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16</vt:i4>
      </vt:variant>
    </vt:vector>
  </HeadingPairs>
  <TitlesOfParts>
    <vt:vector size="27" baseType="lpstr">
      <vt:lpstr>Arial</vt:lpstr>
      <vt:lpstr>Bahnschrift SemiBold Condensed</vt:lpstr>
      <vt:lpstr>Calibri</vt:lpstr>
      <vt:lpstr>Calibri Light</vt:lpstr>
      <vt:lpstr>Haettenschweiler</vt:lpstr>
      <vt:lpstr>Quicksand</vt:lpstr>
      <vt:lpstr>Roboto Bold</vt:lpstr>
      <vt:lpstr>Roboto Regular</vt:lpstr>
      <vt:lpstr>Times</vt:lpstr>
      <vt:lpstr>Office Theme</vt:lpstr>
      <vt:lpstr>Contents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STATE OF THE ART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Vynska Amalia Permadi</dc:creator>
  <cp:lastModifiedBy>Vynska Amalia Permadi</cp:lastModifiedBy>
  <cp:revision>45</cp:revision>
  <dcterms:created xsi:type="dcterms:W3CDTF">2020-04-14T13:40:51Z</dcterms:created>
  <dcterms:modified xsi:type="dcterms:W3CDTF">2020-04-14T16:28:46Z</dcterms:modified>
</cp:coreProperties>
</file>